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42"/>
  </p:notesMasterIdLst>
  <p:handoutMasterIdLst>
    <p:handoutMasterId r:id="rId43"/>
  </p:handoutMasterIdLst>
  <p:sldIdLst>
    <p:sldId id="305" r:id="rId2"/>
    <p:sldId id="353" r:id="rId3"/>
    <p:sldId id="354" r:id="rId4"/>
    <p:sldId id="365" r:id="rId5"/>
    <p:sldId id="366" r:id="rId6"/>
    <p:sldId id="367" r:id="rId7"/>
    <p:sldId id="368" r:id="rId8"/>
    <p:sldId id="369" r:id="rId9"/>
    <p:sldId id="370" r:id="rId10"/>
    <p:sldId id="371" r:id="rId11"/>
    <p:sldId id="374" r:id="rId12"/>
    <p:sldId id="372" r:id="rId13"/>
    <p:sldId id="375" r:id="rId14"/>
    <p:sldId id="373" r:id="rId15"/>
    <p:sldId id="376" r:id="rId16"/>
    <p:sldId id="355" r:id="rId17"/>
    <p:sldId id="356" r:id="rId18"/>
    <p:sldId id="357" r:id="rId19"/>
    <p:sldId id="358" r:id="rId20"/>
    <p:sldId id="359" r:id="rId21"/>
    <p:sldId id="360" r:id="rId22"/>
    <p:sldId id="361" r:id="rId23"/>
    <p:sldId id="362" r:id="rId24"/>
    <p:sldId id="363" r:id="rId25"/>
    <p:sldId id="364"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Lst>
  <p:sldSz cx="12195175" cy="6858000"/>
  <p:notesSz cx="6858000" cy="9144000"/>
  <p:embeddedFontLst>
    <p:embeddedFont>
      <p:font typeface="Aharoni" panose="02010803020104030203" pitchFamily="2" charset="-79"/>
      <p:bold r:id="rId44"/>
    </p:embeddedFont>
    <p:embeddedFont>
      <p:font typeface="Arial" panose="020B0604020202020204" pitchFamily="3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Cambria Math" panose="02040503050406030204" pitchFamily="18" charset="0"/>
      <p:regular r:id="rId53"/>
    </p:embeddedFont>
    <p:embeddedFont>
      <p:font typeface="Garamond" panose="02020404030301010803" pitchFamily="18" charset="0"/>
      <p:regular r:id="rId54"/>
      <p:bold r:id="rId55"/>
      <p:italic r:id="rId56"/>
      <p:boldItalic r:id="rId57"/>
    </p:embeddedFont>
    <p:embeddedFont>
      <p:font typeface="Georgia" panose="02040502050405020303" pitchFamily="18" charset="0"/>
      <p:regular r:id="rId58"/>
      <p:bold r:id="rId59"/>
      <p:italic r:id="rId60"/>
      <p:boldItalic r:id="rId61"/>
    </p:embeddedFont>
    <p:embeddedFont>
      <p:font typeface="Merriweather Light" pitchFamily="2" charset="77"/>
      <p:regular r:id="rId62"/>
      <p:italic r:id="rId63"/>
    </p:embeddedFont>
    <p:embeddedFont>
      <p:font typeface="Merriweather Regular" panose="02060503050406030704" pitchFamily="18" charset="77"/>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Light" panose="020B0306030504020204" pitchFamily="34" charset="0"/>
      <p:regular r:id="rId72"/>
      <p:italic r:id="rId73"/>
    </p:embeddedFont>
    <p:embeddedFont>
      <p:font typeface="Raleway" pitchFamily="2" charset="77"/>
      <p:regular r:id="rId74"/>
      <p:bold r:id="rId75"/>
      <p:italic r:id="rId76"/>
      <p:boldItalic r:id="rId77"/>
    </p:embeddedFont>
    <p:embeddedFont>
      <p:font typeface="Verdana" panose="020B0604030504040204" pitchFamily="34" charset="0"/>
      <p:regular r:id="rId78"/>
      <p:bold r:id="rId79"/>
      <p:italic r:id="rId80"/>
      <p:boldItalic r:id="rId81"/>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3F2B"/>
    <a:srgbClr val="522980"/>
    <a:srgbClr val="6687C3"/>
    <a:srgbClr val="171D42"/>
    <a:srgbClr val="63A593"/>
    <a:srgbClr val="921E56"/>
    <a:srgbClr val="DD9562"/>
    <a:srgbClr val="D49562"/>
    <a:srgbClr val="D49868"/>
    <a:srgbClr val="C00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6AD1-75B6-9843-A999-E4717F0A8238}" v="122" dt="2022-08-29T09:14:33.97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95721"/>
  </p:normalViewPr>
  <p:slideViewPr>
    <p:cSldViewPr snapToGrid="0">
      <p:cViewPr varScale="1">
        <p:scale>
          <a:sx n="104" d="100"/>
          <a:sy n="104" d="100"/>
        </p:scale>
        <p:origin x="880" y="200"/>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font" Target="fonts/font38.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2.fntdata"/><Relationship Id="rId66" Type="http://schemas.openxmlformats.org/officeDocument/2006/relationships/font" Target="fonts/font23.fntdata"/><Relationship Id="rId87" Type="http://schemas.microsoft.com/office/2015/10/relationships/revisionInfo" Target="revisionInfo.xml"/><Relationship Id="rId61" Type="http://schemas.openxmlformats.org/officeDocument/2006/relationships/font" Target="fonts/font18.fntdata"/><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azeni, M. (Mehran)" userId="c630b15d-de37-4521-b041-b9b9c4f0e47a" providerId="ADAL" clId="{3ADF6AD1-75B6-9843-A999-E4717F0A8238}"/>
    <pc:docChg chg="undo custSel addSld delSld modSld">
      <pc:chgData name="Moazeni, M. (Mehran)" userId="c630b15d-de37-4521-b041-b9b9c4f0e47a" providerId="ADAL" clId="{3ADF6AD1-75B6-9843-A999-E4717F0A8238}" dt="2022-08-29T09:15:34.121" v="1622" actId="20577"/>
      <pc:docMkLst>
        <pc:docMk/>
      </pc:docMkLst>
      <pc:sldChg chg="del">
        <pc:chgData name="Moazeni, M. (Mehran)" userId="c630b15d-de37-4521-b041-b9b9c4f0e47a" providerId="ADAL" clId="{3ADF6AD1-75B6-9843-A999-E4717F0A8238}" dt="2022-08-22T10:59:34.350" v="12" actId="2696"/>
        <pc:sldMkLst>
          <pc:docMk/>
          <pc:sldMk cId="3368348150" sldId="275"/>
        </pc:sldMkLst>
      </pc:sldChg>
      <pc:sldChg chg="addSp delSp modSp mod">
        <pc:chgData name="Moazeni, M. (Mehran)" userId="c630b15d-de37-4521-b041-b9b9c4f0e47a" providerId="ADAL" clId="{3ADF6AD1-75B6-9843-A999-E4717F0A8238}" dt="2022-08-23T15:25:31.230" v="1346" actId="20577"/>
        <pc:sldMkLst>
          <pc:docMk/>
          <pc:sldMk cId="1180352680" sldId="305"/>
        </pc:sldMkLst>
        <pc:spChg chg="add mod">
          <ac:chgData name="Moazeni, M. (Mehran)" userId="c630b15d-de37-4521-b041-b9b9c4f0e47a" providerId="ADAL" clId="{3ADF6AD1-75B6-9843-A999-E4717F0A8238}" dt="2022-08-23T15:25:15.124" v="1322" actId="1076"/>
          <ac:spMkLst>
            <pc:docMk/>
            <pc:sldMk cId="1180352680" sldId="305"/>
            <ac:spMk id="2" creationId="{E6E64BB8-38F8-F4B1-3318-D7BFE958E23F}"/>
          </ac:spMkLst>
        </pc:spChg>
        <pc:spChg chg="del">
          <ac:chgData name="Moazeni, M. (Mehran)" userId="c630b15d-de37-4521-b041-b9b9c4f0e47a" providerId="ADAL" clId="{3ADF6AD1-75B6-9843-A999-E4717F0A8238}" dt="2022-08-22T10:59:44.128" v="17" actId="478"/>
          <ac:spMkLst>
            <pc:docMk/>
            <pc:sldMk cId="1180352680" sldId="305"/>
            <ac:spMk id="2" creationId="{FE0B2DD1-0AE1-B745-A7E8-8C082357292F}"/>
          </ac:spMkLst>
        </pc:spChg>
        <pc:spChg chg="add mod">
          <ac:chgData name="Moazeni, M. (Mehran)" userId="c630b15d-de37-4521-b041-b9b9c4f0e47a" providerId="ADAL" clId="{3ADF6AD1-75B6-9843-A999-E4717F0A8238}" dt="2022-08-23T15:25:31.230" v="1346" actId="20577"/>
          <ac:spMkLst>
            <pc:docMk/>
            <pc:sldMk cId="1180352680" sldId="305"/>
            <ac:spMk id="3" creationId="{49E0F6A4-4AF4-843B-EBD1-15EF1A5FCE88}"/>
          </ac:spMkLst>
        </pc:spChg>
        <pc:spChg chg="del">
          <ac:chgData name="Moazeni, M. (Mehran)" userId="c630b15d-de37-4521-b041-b9b9c4f0e47a" providerId="ADAL" clId="{3ADF6AD1-75B6-9843-A999-E4717F0A8238}" dt="2022-08-22T10:59:41.871" v="16" actId="478"/>
          <ac:spMkLst>
            <pc:docMk/>
            <pc:sldMk cId="1180352680" sldId="305"/>
            <ac:spMk id="9" creationId="{61D7860F-BFB9-DA43-A78C-8463CD2A9374}"/>
          </ac:spMkLst>
        </pc:spChg>
        <pc:spChg chg="del">
          <ac:chgData name="Moazeni, M. (Mehran)" userId="c630b15d-de37-4521-b041-b9b9c4f0e47a" providerId="ADAL" clId="{3ADF6AD1-75B6-9843-A999-E4717F0A8238}" dt="2022-08-22T10:59:41.871" v="16" actId="478"/>
          <ac:spMkLst>
            <pc:docMk/>
            <pc:sldMk cId="1180352680" sldId="305"/>
            <ac:spMk id="14" creationId="{563FEC75-2E6B-014A-97A3-B8911080607F}"/>
          </ac:spMkLst>
        </pc:spChg>
        <pc:spChg chg="del">
          <ac:chgData name="Moazeni, M. (Mehran)" userId="c630b15d-de37-4521-b041-b9b9c4f0e47a" providerId="ADAL" clId="{3ADF6AD1-75B6-9843-A999-E4717F0A8238}" dt="2022-08-22T10:59:41.871" v="16" actId="478"/>
          <ac:spMkLst>
            <pc:docMk/>
            <pc:sldMk cId="1180352680" sldId="305"/>
            <ac:spMk id="15" creationId="{94F8EE15-64B3-0E43-AC93-68F0D5169A1B}"/>
          </ac:spMkLst>
        </pc:spChg>
        <pc:spChg chg="del">
          <ac:chgData name="Moazeni, M. (Mehran)" userId="c630b15d-de37-4521-b041-b9b9c4f0e47a" providerId="ADAL" clId="{3ADF6AD1-75B6-9843-A999-E4717F0A8238}" dt="2022-08-22T10:59:41.871" v="16" actId="478"/>
          <ac:spMkLst>
            <pc:docMk/>
            <pc:sldMk cId="1180352680" sldId="305"/>
            <ac:spMk id="16" creationId="{6428F63B-961A-3947-994F-73845DF23D8C}"/>
          </ac:spMkLst>
        </pc:spChg>
        <pc:graphicFrameChg chg="del">
          <ac:chgData name="Moazeni, M. (Mehran)" userId="c630b15d-de37-4521-b041-b9b9c4f0e47a" providerId="ADAL" clId="{3ADF6AD1-75B6-9843-A999-E4717F0A8238}" dt="2022-08-22T10:59:46.487" v="18" actId="478"/>
          <ac:graphicFrameMkLst>
            <pc:docMk/>
            <pc:sldMk cId="1180352680" sldId="305"/>
            <ac:graphicFrameMk id="5" creationId="{75152341-D95B-8444-8F6E-C74BEE75590E}"/>
          </ac:graphicFrameMkLst>
        </pc:graphicFrameChg>
        <pc:picChg chg="del">
          <ac:chgData name="Moazeni, M. (Mehran)" userId="c630b15d-de37-4521-b041-b9b9c4f0e47a" providerId="ADAL" clId="{3ADF6AD1-75B6-9843-A999-E4717F0A8238}" dt="2022-08-22T10:59:40.031" v="15" actId="478"/>
          <ac:picMkLst>
            <pc:docMk/>
            <pc:sldMk cId="1180352680" sldId="305"/>
            <ac:picMk id="4" creationId="{7FA31B1B-DEA9-5747-A32B-79D41EFE132C}"/>
          </ac:picMkLst>
        </pc:picChg>
        <pc:cxnChg chg="del">
          <ac:chgData name="Moazeni, M. (Mehran)" userId="c630b15d-de37-4521-b041-b9b9c4f0e47a" providerId="ADAL" clId="{3ADF6AD1-75B6-9843-A999-E4717F0A8238}" dt="2022-08-22T10:59:41.871" v="16" actId="478"/>
          <ac:cxnSpMkLst>
            <pc:docMk/>
            <pc:sldMk cId="1180352680" sldId="305"/>
            <ac:cxnSpMk id="8" creationId="{1E71A899-ECAD-644E-BDDC-88A48D99CC32}"/>
          </ac:cxnSpMkLst>
        </pc:cxnChg>
        <pc:cxnChg chg="del">
          <ac:chgData name="Moazeni, M. (Mehran)" userId="c630b15d-de37-4521-b041-b9b9c4f0e47a" providerId="ADAL" clId="{3ADF6AD1-75B6-9843-A999-E4717F0A8238}" dt="2022-08-22T10:59:41.871" v="16" actId="478"/>
          <ac:cxnSpMkLst>
            <pc:docMk/>
            <pc:sldMk cId="1180352680" sldId="305"/>
            <ac:cxnSpMk id="13" creationId="{14D31FC1-98F9-CC4C-B45E-C4DB860F5EAF}"/>
          </ac:cxnSpMkLst>
        </pc:cxnChg>
      </pc:sldChg>
      <pc:sldChg chg="del">
        <pc:chgData name="Moazeni, M. (Mehran)" userId="c630b15d-de37-4521-b041-b9b9c4f0e47a" providerId="ADAL" clId="{3ADF6AD1-75B6-9843-A999-E4717F0A8238}" dt="2022-08-22T10:59:30.807" v="1" actId="2696"/>
        <pc:sldMkLst>
          <pc:docMk/>
          <pc:sldMk cId="354722111" sldId="340"/>
        </pc:sldMkLst>
      </pc:sldChg>
      <pc:sldChg chg="del">
        <pc:chgData name="Moazeni, M. (Mehran)" userId="c630b15d-de37-4521-b041-b9b9c4f0e47a" providerId="ADAL" clId="{3ADF6AD1-75B6-9843-A999-E4717F0A8238}" dt="2022-08-22T10:59:31.305" v="2" actId="2696"/>
        <pc:sldMkLst>
          <pc:docMk/>
          <pc:sldMk cId="1150887087" sldId="341"/>
        </pc:sldMkLst>
      </pc:sldChg>
      <pc:sldChg chg="del">
        <pc:chgData name="Moazeni, M. (Mehran)" userId="c630b15d-de37-4521-b041-b9b9c4f0e47a" providerId="ADAL" clId="{3ADF6AD1-75B6-9843-A999-E4717F0A8238}" dt="2022-08-22T10:59:31.388" v="3" actId="2696"/>
        <pc:sldMkLst>
          <pc:docMk/>
          <pc:sldMk cId="3280273388" sldId="343"/>
        </pc:sldMkLst>
      </pc:sldChg>
      <pc:sldChg chg="del">
        <pc:chgData name="Moazeni, M. (Mehran)" userId="c630b15d-de37-4521-b041-b9b9c4f0e47a" providerId="ADAL" clId="{3ADF6AD1-75B6-9843-A999-E4717F0A8238}" dt="2022-08-22T10:59:31.467" v="4" actId="2696"/>
        <pc:sldMkLst>
          <pc:docMk/>
          <pc:sldMk cId="3454746166" sldId="344"/>
        </pc:sldMkLst>
      </pc:sldChg>
      <pc:sldChg chg="del">
        <pc:chgData name="Moazeni, M. (Mehran)" userId="c630b15d-de37-4521-b041-b9b9c4f0e47a" providerId="ADAL" clId="{3ADF6AD1-75B6-9843-A999-E4717F0A8238}" dt="2022-08-22T10:59:31.552" v="5" actId="2696"/>
        <pc:sldMkLst>
          <pc:docMk/>
          <pc:sldMk cId="2866797366" sldId="345"/>
        </pc:sldMkLst>
      </pc:sldChg>
      <pc:sldChg chg="del">
        <pc:chgData name="Moazeni, M. (Mehran)" userId="c630b15d-de37-4521-b041-b9b9c4f0e47a" providerId="ADAL" clId="{3ADF6AD1-75B6-9843-A999-E4717F0A8238}" dt="2022-08-22T10:59:31.628" v="6" actId="2696"/>
        <pc:sldMkLst>
          <pc:docMk/>
          <pc:sldMk cId="2026553276" sldId="346"/>
        </pc:sldMkLst>
      </pc:sldChg>
      <pc:sldChg chg="del">
        <pc:chgData name="Moazeni, M. (Mehran)" userId="c630b15d-de37-4521-b041-b9b9c4f0e47a" providerId="ADAL" clId="{3ADF6AD1-75B6-9843-A999-E4717F0A8238}" dt="2022-08-22T10:59:31.885" v="9" actId="2696"/>
        <pc:sldMkLst>
          <pc:docMk/>
          <pc:sldMk cId="2611007961" sldId="347"/>
        </pc:sldMkLst>
      </pc:sldChg>
      <pc:sldChg chg="del">
        <pc:chgData name="Moazeni, M. (Mehran)" userId="c630b15d-de37-4521-b041-b9b9c4f0e47a" providerId="ADAL" clId="{3ADF6AD1-75B6-9843-A999-E4717F0A8238}" dt="2022-08-22T10:59:31.968" v="10" actId="2696"/>
        <pc:sldMkLst>
          <pc:docMk/>
          <pc:sldMk cId="2754918438" sldId="348"/>
        </pc:sldMkLst>
      </pc:sldChg>
      <pc:sldChg chg="del">
        <pc:chgData name="Moazeni, M. (Mehran)" userId="c630b15d-de37-4521-b041-b9b9c4f0e47a" providerId="ADAL" clId="{3ADF6AD1-75B6-9843-A999-E4717F0A8238}" dt="2022-08-22T10:59:32.733" v="11" actId="2696"/>
        <pc:sldMkLst>
          <pc:docMk/>
          <pc:sldMk cId="2660686112" sldId="349"/>
        </pc:sldMkLst>
      </pc:sldChg>
      <pc:sldChg chg="del">
        <pc:chgData name="Moazeni, M. (Mehran)" userId="c630b15d-de37-4521-b041-b9b9c4f0e47a" providerId="ADAL" clId="{3ADF6AD1-75B6-9843-A999-E4717F0A8238}" dt="2022-08-22T10:59:31.714" v="7" actId="2696"/>
        <pc:sldMkLst>
          <pc:docMk/>
          <pc:sldMk cId="2257876180" sldId="350"/>
        </pc:sldMkLst>
      </pc:sldChg>
      <pc:sldChg chg="del">
        <pc:chgData name="Moazeni, M. (Mehran)" userId="c630b15d-de37-4521-b041-b9b9c4f0e47a" providerId="ADAL" clId="{3ADF6AD1-75B6-9843-A999-E4717F0A8238}" dt="2022-08-22T10:59:31.793" v="8" actId="2696"/>
        <pc:sldMkLst>
          <pc:docMk/>
          <pc:sldMk cId="4141340061" sldId="351"/>
        </pc:sldMkLst>
      </pc:sldChg>
      <pc:sldChg chg="add del">
        <pc:chgData name="Moazeni, M. (Mehran)" userId="c630b15d-de37-4521-b041-b9b9c4f0e47a" providerId="ADAL" clId="{3ADF6AD1-75B6-9843-A999-E4717F0A8238}" dt="2022-08-23T14:36:57.528" v="1151" actId="2696"/>
        <pc:sldMkLst>
          <pc:docMk/>
          <pc:sldMk cId="1860062174" sldId="352"/>
        </pc:sldMkLst>
      </pc:sldChg>
      <pc:sldChg chg="addSp modSp add mod">
        <pc:chgData name="Moazeni, M. (Mehran)" userId="c630b15d-de37-4521-b041-b9b9c4f0e47a" providerId="ADAL" clId="{3ADF6AD1-75B6-9843-A999-E4717F0A8238}" dt="2022-08-22T11:08:43.160" v="100" actId="255"/>
        <pc:sldMkLst>
          <pc:docMk/>
          <pc:sldMk cId="1703726794" sldId="353"/>
        </pc:sldMkLst>
        <pc:spChg chg="add mod">
          <ac:chgData name="Moazeni, M. (Mehran)" userId="c630b15d-de37-4521-b041-b9b9c4f0e47a" providerId="ADAL" clId="{3ADF6AD1-75B6-9843-A999-E4717F0A8238}" dt="2022-08-22T11:08:22.610" v="92" actId="1076"/>
          <ac:spMkLst>
            <pc:docMk/>
            <pc:sldMk cId="1703726794" sldId="353"/>
            <ac:spMk id="3" creationId="{B8321118-987B-8274-D9FB-47277382B5FB}"/>
          </ac:spMkLst>
        </pc:spChg>
        <pc:spChg chg="add mod">
          <ac:chgData name="Moazeni, M. (Mehran)" userId="c630b15d-de37-4521-b041-b9b9c4f0e47a" providerId="ADAL" clId="{3ADF6AD1-75B6-9843-A999-E4717F0A8238}" dt="2022-08-22T11:08:43.160" v="100" actId="255"/>
          <ac:spMkLst>
            <pc:docMk/>
            <pc:sldMk cId="1703726794" sldId="353"/>
            <ac:spMk id="4" creationId="{45217941-34B1-7D0E-0836-C59B866039C0}"/>
          </ac:spMkLst>
        </pc:spChg>
      </pc:sldChg>
      <pc:sldChg chg="new del">
        <pc:chgData name="Moazeni, M. (Mehran)" userId="c630b15d-de37-4521-b041-b9b9c4f0e47a" providerId="ADAL" clId="{3ADF6AD1-75B6-9843-A999-E4717F0A8238}" dt="2022-08-22T10:59:37.784" v="14" actId="680"/>
        <pc:sldMkLst>
          <pc:docMk/>
          <pc:sldMk cId="3177756044" sldId="353"/>
        </pc:sldMkLst>
      </pc:sldChg>
      <pc:sldChg chg="addSp modSp add mod">
        <pc:chgData name="Moazeni, M. (Mehran)" userId="c630b15d-de37-4521-b041-b9b9c4f0e47a" providerId="ADAL" clId="{3ADF6AD1-75B6-9843-A999-E4717F0A8238}" dt="2022-08-22T11:13:50.257" v="130" actId="20577"/>
        <pc:sldMkLst>
          <pc:docMk/>
          <pc:sldMk cId="3651811879" sldId="354"/>
        </pc:sldMkLst>
        <pc:spChg chg="add mod">
          <ac:chgData name="Moazeni, M. (Mehran)" userId="c630b15d-de37-4521-b041-b9b9c4f0e47a" providerId="ADAL" clId="{3ADF6AD1-75B6-9843-A999-E4717F0A8238}" dt="2022-08-22T11:13:50.257" v="130" actId="20577"/>
          <ac:spMkLst>
            <pc:docMk/>
            <pc:sldMk cId="3651811879" sldId="354"/>
            <ac:spMk id="4" creationId="{0155C539-F285-B1FF-64D6-BC4D2FF5ECAD}"/>
          </ac:spMkLst>
        </pc:spChg>
        <pc:picChg chg="add mod">
          <ac:chgData name="Moazeni, M. (Mehran)" userId="c630b15d-de37-4521-b041-b9b9c4f0e47a" providerId="ADAL" clId="{3ADF6AD1-75B6-9843-A999-E4717F0A8238}" dt="2022-08-22T11:13:20.217" v="103" actId="1076"/>
          <ac:picMkLst>
            <pc:docMk/>
            <pc:sldMk cId="3651811879" sldId="354"/>
            <ac:picMk id="3" creationId="{34943882-D918-B862-9A5D-C1F52F52DC1A}"/>
          </ac:picMkLst>
        </pc:picChg>
      </pc:sldChg>
      <pc:sldChg chg="addSp modSp add mod">
        <pc:chgData name="Moazeni, M. (Mehran)" userId="c630b15d-de37-4521-b041-b9b9c4f0e47a" providerId="ADAL" clId="{3ADF6AD1-75B6-9843-A999-E4717F0A8238}" dt="2022-08-22T11:43:58.785" v="165" actId="207"/>
        <pc:sldMkLst>
          <pc:docMk/>
          <pc:sldMk cId="3965939428" sldId="355"/>
        </pc:sldMkLst>
        <pc:spChg chg="add mod">
          <ac:chgData name="Moazeni, M. (Mehran)" userId="c630b15d-de37-4521-b041-b9b9c4f0e47a" providerId="ADAL" clId="{3ADF6AD1-75B6-9843-A999-E4717F0A8238}" dt="2022-08-22T11:43:05.025" v="147" actId="1076"/>
          <ac:spMkLst>
            <pc:docMk/>
            <pc:sldMk cId="3965939428" sldId="355"/>
            <ac:spMk id="4" creationId="{E65B0441-2BAA-4654-A8D6-C579B9833188}"/>
          </ac:spMkLst>
        </pc:spChg>
        <pc:spChg chg="add mod">
          <ac:chgData name="Moazeni, M. (Mehran)" userId="c630b15d-de37-4521-b041-b9b9c4f0e47a" providerId="ADAL" clId="{3ADF6AD1-75B6-9843-A999-E4717F0A8238}" dt="2022-08-22T11:43:43.030" v="162" actId="1076"/>
          <ac:spMkLst>
            <pc:docMk/>
            <pc:sldMk cId="3965939428" sldId="355"/>
            <ac:spMk id="5" creationId="{A4556491-E36C-C038-2E4C-DC5E4FFD3925}"/>
          </ac:spMkLst>
        </pc:spChg>
        <pc:spChg chg="add mod">
          <ac:chgData name="Moazeni, M. (Mehran)" userId="c630b15d-de37-4521-b041-b9b9c4f0e47a" providerId="ADAL" clId="{3ADF6AD1-75B6-9843-A999-E4717F0A8238}" dt="2022-08-22T11:43:58.785" v="165" actId="207"/>
          <ac:spMkLst>
            <pc:docMk/>
            <pc:sldMk cId="3965939428" sldId="355"/>
            <ac:spMk id="6" creationId="{7F725187-1051-6418-CAEE-1A3590DE112D}"/>
          </ac:spMkLst>
        </pc:spChg>
        <pc:picChg chg="add mod">
          <ac:chgData name="Moazeni, M. (Mehran)" userId="c630b15d-de37-4521-b041-b9b9c4f0e47a" providerId="ADAL" clId="{3ADF6AD1-75B6-9843-A999-E4717F0A8238}" dt="2022-08-22T11:42:46.527" v="134" actId="1076"/>
          <ac:picMkLst>
            <pc:docMk/>
            <pc:sldMk cId="3965939428" sldId="355"/>
            <ac:picMk id="3" creationId="{4A81D68E-BE3C-C381-1396-382A55CBAB6C}"/>
          </ac:picMkLst>
        </pc:picChg>
      </pc:sldChg>
      <pc:sldChg chg="addSp modSp add mod">
        <pc:chgData name="Moazeni, M. (Mehran)" userId="c630b15d-de37-4521-b041-b9b9c4f0e47a" providerId="ADAL" clId="{3ADF6AD1-75B6-9843-A999-E4717F0A8238}" dt="2022-08-23T14:35:07.144" v="1108" actId="1076"/>
        <pc:sldMkLst>
          <pc:docMk/>
          <pc:sldMk cId="1817904079" sldId="356"/>
        </pc:sldMkLst>
        <pc:spChg chg="add mod">
          <ac:chgData name="Moazeni, M. (Mehran)" userId="c630b15d-de37-4521-b041-b9b9c4f0e47a" providerId="ADAL" clId="{3ADF6AD1-75B6-9843-A999-E4717F0A8238}" dt="2022-08-23T14:35:07.144" v="1108" actId="1076"/>
          <ac:spMkLst>
            <pc:docMk/>
            <pc:sldMk cId="1817904079" sldId="356"/>
            <ac:spMk id="2" creationId="{33A3D9DF-D9F1-D17F-0259-313FB3A41792}"/>
          </ac:spMkLst>
        </pc:spChg>
        <pc:picChg chg="add mod modCrop">
          <ac:chgData name="Moazeni, M. (Mehran)" userId="c630b15d-de37-4521-b041-b9b9c4f0e47a" providerId="ADAL" clId="{3ADF6AD1-75B6-9843-A999-E4717F0A8238}" dt="2022-08-23T14:34:44.610" v="1087" actId="1076"/>
          <ac:picMkLst>
            <pc:docMk/>
            <pc:sldMk cId="1817904079" sldId="356"/>
            <ac:picMk id="4" creationId="{9CA9E307-CF41-A853-CE30-99207F139B5C}"/>
          </ac:picMkLst>
        </pc:picChg>
      </pc:sldChg>
      <pc:sldChg chg="addSp modSp add mod">
        <pc:chgData name="Moazeni, M. (Mehran)" userId="c630b15d-de37-4521-b041-b9b9c4f0e47a" providerId="ADAL" clId="{3ADF6AD1-75B6-9843-A999-E4717F0A8238}" dt="2022-08-23T14:36:01.824" v="1150" actId="1076"/>
        <pc:sldMkLst>
          <pc:docMk/>
          <pc:sldMk cId="140358285" sldId="357"/>
        </pc:sldMkLst>
        <pc:spChg chg="add mod">
          <ac:chgData name="Moazeni, M. (Mehran)" userId="c630b15d-de37-4521-b041-b9b9c4f0e47a" providerId="ADAL" clId="{3ADF6AD1-75B6-9843-A999-E4717F0A8238}" dt="2022-08-23T14:36:01.824" v="1150" actId="1076"/>
          <ac:spMkLst>
            <pc:docMk/>
            <pc:sldMk cId="140358285" sldId="357"/>
            <ac:spMk id="4" creationId="{1919DE59-4876-3131-96A4-1AD10DF2E5E2}"/>
          </ac:spMkLst>
        </pc:spChg>
        <pc:picChg chg="add mod modCrop">
          <ac:chgData name="Moazeni, M. (Mehran)" userId="c630b15d-de37-4521-b041-b9b9c4f0e47a" providerId="ADAL" clId="{3ADF6AD1-75B6-9843-A999-E4717F0A8238}" dt="2022-08-23T14:35:41.891" v="1115" actId="1076"/>
          <ac:picMkLst>
            <pc:docMk/>
            <pc:sldMk cId="140358285" sldId="357"/>
            <ac:picMk id="3" creationId="{E0A59475-3F86-9112-8C34-E1E1D99ECBAC}"/>
          </ac:picMkLst>
        </pc:picChg>
      </pc:sldChg>
      <pc:sldChg chg="addSp modSp add mod">
        <pc:chgData name="Moazeni, M. (Mehran)" userId="c630b15d-de37-4521-b041-b9b9c4f0e47a" providerId="ADAL" clId="{3ADF6AD1-75B6-9843-A999-E4717F0A8238}" dt="2022-08-23T14:44:49.253" v="1236" actId="1076"/>
        <pc:sldMkLst>
          <pc:docMk/>
          <pc:sldMk cId="1629548444" sldId="358"/>
        </pc:sldMkLst>
        <pc:spChg chg="add mod">
          <ac:chgData name="Moazeni, M. (Mehran)" userId="c630b15d-de37-4521-b041-b9b9c4f0e47a" providerId="ADAL" clId="{3ADF6AD1-75B6-9843-A999-E4717F0A8238}" dt="2022-08-23T14:44:49.253" v="1236" actId="1076"/>
          <ac:spMkLst>
            <pc:docMk/>
            <pc:sldMk cId="1629548444" sldId="358"/>
            <ac:spMk id="2" creationId="{9C29AD6D-17E9-79D9-A86E-32326E077AEB}"/>
          </ac:spMkLst>
        </pc:spChg>
      </pc:sldChg>
      <pc:sldChg chg="addSp modSp add mod">
        <pc:chgData name="Moazeni, M. (Mehran)" userId="c630b15d-de37-4521-b041-b9b9c4f0e47a" providerId="ADAL" clId="{3ADF6AD1-75B6-9843-A999-E4717F0A8238}" dt="2022-08-29T09:10:46.021" v="1435" actId="1076"/>
        <pc:sldMkLst>
          <pc:docMk/>
          <pc:sldMk cId="3317685100" sldId="359"/>
        </pc:sldMkLst>
        <pc:spChg chg="add mod">
          <ac:chgData name="Moazeni, M. (Mehran)" userId="c630b15d-de37-4521-b041-b9b9c4f0e47a" providerId="ADAL" clId="{3ADF6AD1-75B6-9843-A999-E4717F0A8238}" dt="2022-08-23T14:45:08.874" v="1249" actId="20577"/>
          <ac:spMkLst>
            <pc:docMk/>
            <pc:sldMk cId="3317685100" sldId="359"/>
            <ac:spMk id="2" creationId="{03082944-CC43-5917-7A16-213EBE91B16B}"/>
          </ac:spMkLst>
        </pc:spChg>
        <pc:spChg chg="add mod">
          <ac:chgData name="Moazeni, M. (Mehran)" userId="c630b15d-de37-4521-b041-b9b9c4f0e47a" providerId="ADAL" clId="{3ADF6AD1-75B6-9843-A999-E4717F0A8238}" dt="2022-08-29T09:10:20.412" v="1429" actId="20577"/>
          <ac:spMkLst>
            <pc:docMk/>
            <pc:sldMk cId="3317685100" sldId="359"/>
            <ac:spMk id="3" creationId="{AE631EA3-B3FB-6B70-E3D4-A3EFD92B0C48}"/>
          </ac:spMkLst>
        </pc:spChg>
        <pc:picChg chg="add mod">
          <ac:chgData name="Moazeni, M. (Mehran)" userId="c630b15d-de37-4521-b041-b9b9c4f0e47a" providerId="ADAL" clId="{3ADF6AD1-75B6-9843-A999-E4717F0A8238}" dt="2022-08-29T09:10:44.196" v="1434" actId="1076"/>
          <ac:picMkLst>
            <pc:docMk/>
            <pc:sldMk cId="3317685100" sldId="359"/>
            <ac:picMk id="5" creationId="{1F76F4F7-8F14-0BD3-A0AB-95D725205267}"/>
          </ac:picMkLst>
        </pc:picChg>
        <pc:picChg chg="add mod">
          <ac:chgData name="Moazeni, M. (Mehran)" userId="c630b15d-de37-4521-b041-b9b9c4f0e47a" providerId="ADAL" clId="{3ADF6AD1-75B6-9843-A999-E4717F0A8238}" dt="2022-08-29T09:10:46.021" v="1435" actId="1076"/>
          <ac:picMkLst>
            <pc:docMk/>
            <pc:sldMk cId="3317685100" sldId="359"/>
            <ac:picMk id="8" creationId="{A5867B26-AC49-0479-4B92-E2FE2698CBFD}"/>
          </ac:picMkLst>
        </pc:picChg>
      </pc:sldChg>
      <pc:sldChg chg="addSp modSp add mod">
        <pc:chgData name="Moazeni, M. (Mehran)" userId="c630b15d-de37-4521-b041-b9b9c4f0e47a" providerId="ADAL" clId="{3ADF6AD1-75B6-9843-A999-E4717F0A8238}" dt="2022-08-29T09:14:04.918" v="1467" actId="20577"/>
        <pc:sldMkLst>
          <pc:docMk/>
          <pc:sldMk cId="30058613" sldId="360"/>
        </pc:sldMkLst>
        <pc:spChg chg="add mod">
          <ac:chgData name="Moazeni, M. (Mehran)" userId="c630b15d-de37-4521-b041-b9b9c4f0e47a" providerId="ADAL" clId="{3ADF6AD1-75B6-9843-A999-E4717F0A8238}" dt="2022-08-29T09:14:04.918" v="1467" actId="20577"/>
          <ac:spMkLst>
            <pc:docMk/>
            <pc:sldMk cId="30058613" sldId="360"/>
            <ac:spMk id="2" creationId="{E4FBEA4E-0377-8F12-D45C-D29D5093A055}"/>
          </ac:spMkLst>
        </pc:spChg>
        <pc:spChg chg="add mod">
          <ac:chgData name="Moazeni, M. (Mehran)" userId="c630b15d-de37-4521-b041-b9b9c4f0e47a" providerId="ADAL" clId="{3ADF6AD1-75B6-9843-A999-E4717F0A8238}" dt="2022-08-29T09:12:42.402" v="1458" actId="20577"/>
          <ac:spMkLst>
            <pc:docMk/>
            <pc:sldMk cId="30058613" sldId="360"/>
            <ac:spMk id="5" creationId="{3AB7267D-329A-494B-F2FB-CF3A48541E7B}"/>
          </ac:spMkLst>
        </pc:spChg>
        <pc:picChg chg="add mod">
          <ac:chgData name="Moazeni, M. (Mehran)" userId="c630b15d-de37-4521-b041-b9b9c4f0e47a" providerId="ADAL" clId="{3ADF6AD1-75B6-9843-A999-E4717F0A8238}" dt="2022-08-29T09:12:30.788" v="1451" actId="1076"/>
          <ac:picMkLst>
            <pc:docMk/>
            <pc:sldMk cId="30058613" sldId="360"/>
            <ac:picMk id="4" creationId="{C0B5EAFD-1299-CF1C-9C0A-928F0EF144A0}"/>
          </ac:picMkLst>
        </pc:picChg>
      </pc:sldChg>
      <pc:sldChg chg="addSp modSp add mod">
        <pc:chgData name="Moazeni, M. (Mehran)" userId="c630b15d-de37-4521-b041-b9b9c4f0e47a" providerId="ADAL" clId="{3ADF6AD1-75B6-9843-A999-E4717F0A8238}" dt="2022-08-29T09:15:34.121" v="1622" actId="20577"/>
        <pc:sldMkLst>
          <pc:docMk/>
          <pc:sldMk cId="2503199221" sldId="361"/>
        </pc:sldMkLst>
        <pc:spChg chg="add mod">
          <ac:chgData name="Moazeni, M. (Mehran)" userId="c630b15d-de37-4521-b041-b9b9c4f0e47a" providerId="ADAL" clId="{3ADF6AD1-75B6-9843-A999-E4717F0A8238}" dt="2022-08-29T09:14:20.957" v="1509" actId="20577"/>
          <ac:spMkLst>
            <pc:docMk/>
            <pc:sldMk cId="2503199221" sldId="361"/>
            <ac:spMk id="2" creationId="{E221E852-C8B3-105F-066B-BB8B0F021FC5}"/>
          </ac:spMkLst>
        </pc:spChg>
        <pc:spChg chg="add mod">
          <ac:chgData name="Moazeni, M. (Mehran)" userId="c630b15d-de37-4521-b041-b9b9c4f0e47a" providerId="ADAL" clId="{3ADF6AD1-75B6-9843-A999-E4717F0A8238}" dt="2022-08-29T09:15:34.121" v="1622" actId="20577"/>
          <ac:spMkLst>
            <pc:docMk/>
            <pc:sldMk cId="2503199221" sldId="361"/>
            <ac:spMk id="3" creationId="{24600D4A-6784-79D6-CA85-56796D408CFC}"/>
          </ac:spMkLst>
        </pc:spChg>
      </pc:sldChg>
      <pc:sldChg chg="add">
        <pc:chgData name="Moazeni, M. (Mehran)" userId="c630b15d-de37-4521-b041-b9b9c4f0e47a" providerId="ADAL" clId="{3ADF6AD1-75B6-9843-A999-E4717F0A8238}" dt="2022-08-22T10:59:53.676" v="28"/>
        <pc:sldMkLst>
          <pc:docMk/>
          <pc:sldMk cId="712201070" sldId="362"/>
        </pc:sldMkLst>
      </pc:sldChg>
      <pc:sldChg chg="add">
        <pc:chgData name="Moazeni, M. (Mehran)" userId="c630b15d-de37-4521-b041-b9b9c4f0e47a" providerId="ADAL" clId="{3ADF6AD1-75B6-9843-A999-E4717F0A8238}" dt="2022-08-22T10:59:53.917" v="29"/>
        <pc:sldMkLst>
          <pc:docMk/>
          <pc:sldMk cId="662039585" sldId="363"/>
        </pc:sldMkLst>
      </pc:sldChg>
      <pc:sldChg chg="add">
        <pc:chgData name="Moazeni, M. (Mehran)" userId="c630b15d-de37-4521-b041-b9b9c4f0e47a" providerId="ADAL" clId="{3ADF6AD1-75B6-9843-A999-E4717F0A8238}" dt="2022-08-22T10:59:54.130" v="30"/>
        <pc:sldMkLst>
          <pc:docMk/>
          <pc:sldMk cId="4238208571" sldId="364"/>
        </pc:sldMkLst>
      </pc:sldChg>
      <pc:sldChg chg="addSp delSp modSp add mod">
        <pc:chgData name="Moazeni, M. (Mehran)" userId="c630b15d-de37-4521-b041-b9b9c4f0e47a" providerId="ADAL" clId="{3ADF6AD1-75B6-9843-A999-E4717F0A8238}" dt="2022-08-22T14:33:26.099" v="226" actId="1035"/>
        <pc:sldMkLst>
          <pc:docMk/>
          <pc:sldMk cId="3795036543" sldId="365"/>
        </pc:sldMkLst>
        <pc:spChg chg="add mod">
          <ac:chgData name="Moazeni, M. (Mehran)" userId="c630b15d-de37-4521-b041-b9b9c4f0e47a" providerId="ADAL" clId="{3ADF6AD1-75B6-9843-A999-E4717F0A8238}" dt="2022-08-22T14:33:24.304" v="221" actId="1035"/>
          <ac:spMkLst>
            <pc:docMk/>
            <pc:sldMk cId="3795036543" sldId="365"/>
            <ac:spMk id="2" creationId="{2E93FB08-DD72-4B82-A04C-FA694763BDD1}"/>
          </ac:spMkLst>
        </pc:spChg>
        <pc:spChg chg="del">
          <ac:chgData name="Moazeni, M. (Mehran)" userId="c630b15d-de37-4521-b041-b9b9c4f0e47a" providerId="ADAL" clId="{3ADF6AD1-75B6-9843-A999-E4717F0A8238}" dt="2022-08-22T14:32:53.245" v="189" actId="478"/>
          <ac:spMkLst>
            <pc:docMk/>
            <pc:sldMk cId="3795036543" sldId="365"/>
            <ac:spMk id="4" creationId="{0155C539-F285-B1FF-64D6-BC4D2FF5ECAD}"/>
          </ac:spMkLst>
        </pc:spChg>
        <pc:picChg chg="del">
          <ac:chgData name="Moazeni, M. (Mehran)" userId="c630b15d-de37-4521-b041-b9b9c4f0e47a" providerId="ADAL" clId="{3ADF6AD1-75B6-9843-A999-E4717F0A8238}" dt="2022-08-22T11:51:09.301" v="186" actId="478"/>
          <ac:picMkLst>
            <pc:docMk/>
            <pc:sldMk cId="3795036543" sldId="365"/>
            <ac:picMk id="3" creationId="{34943882-D918-B862-9A5D-C1F52F52DC1A}"/>
          </ac:picMkLst>
        </pc:picChg>
        <pc:picChg chg="add mod">
          <ac:chgData name="Moazeni, M. (Mehran)" userId="c630b15d-de37-4521-b041-b9b9c4f0e47a" providerId="ADAL" clId="{3ADF6AD1-75B6-9843-A999-E4717F0A8238}" dt="2022-08-22T14:33:26.099" v="226" actId="1035"/>
          <ac:picMkLst>
            <pc:docMk/>
            <pc:sldMk cId="3795036543" sldId="365"/>
            <ac:picMk id="6" creationId="{5EFE61F1-8DF2-404A-C299-8E72A7CEF66C}"/>
          </ac:picMkLst>
        </pc:picChg>
      </pc:sldChg>
      <pc:sldChg chg="new del">
        <pc:chgData name="Moazeni, M. (Mehran)" userId="c630b15d-de37-4521-b041-b9b9c4f0e47a" providerId="ADAL" clId="{3ADF6AD1-75B6-9843-A999-E4717F0A8238}" dt="2022-08-22T14:33:31.452" v="228" actId="2696"/>
        <pc:sldMkLst>
          <pc:docMk/>
          <pc:sldMk cId="639189802" sldId="366"/>
        </pc:sldMkLst>
      </pc:sldChg>
      <pc:sldChg chg="addSp delSp modSp add mod">
        <pc:chgData name="Moazeni, M. (Mehran)" userId="c630b15d-de37-4521-b041-b9b9c4f0e47a" providerId="ADAL" clId="{3ADF6AD1-75B6-9843-A999-E4717F0A8238}" dt="2022-08-22T15:45:30.876" v="344" actId="1076"/>
        <pc:sldMkLst>
          <pc:docMk/>
          <pc:sldMk cId="2502652740" sldId="366"/>
        </pc:sldMkLst>
        <pc:spChg chg="mod">
          <ac:chgData name="Moazeni, M. (Mehran)" userId="c630b15d-de37-4521-b041-b9b9c4f0e47a" providerId="ADAL" clId="{3ADF6AD1-75B6-9843-A999-E4717F0A8238}" dt="2022-08-22T15:43:46.616" v="296" actId="20577"/>
          <ac:spMkLst>
            <pc:docMk/>
            <pc:sldMk cId="2502652740" sldId="366"/>
            <ac:spMk id="2" creationId="{2E93FB08-DD72-4B82-A04C-FA694763BDD1}"/>
          </ac:spMkLst>
        </pc:spChg>
        <pc:spChg chg="add mod">
          <ac:chgData name="Moazeni, M. (Mehran)" userId="c630b15d-de37-4521-b041-b9b9c4f0e47a" providerId="ADAL" clId="{3ADF6AD1-75B6-9843-A999-E4717F0A8238}" dt="2022-08-22T15:44:21.576" v="340" actId="207"/>
          <ac:spMkLst>
            <pc:docMk/>
            <pc:sldMk cId="2502652740" sldId="366"/>
            <ac:spMk id="3" creationId="{3B833097-63B7-3F77-12BD-59B8E0E5DF09}"/>
          </ac:spMkLst>
        </pc:spChg>
        <pc:picChg chg="add mod">
          <ac:chgData name="Moazeni, M. (Mehran)" userId="c630b15d-de37-4521-b041-b9b9c4f0e47a" providerId="ADAL" clId="{3ADF6AD1-75B6-9843-A999-E4717F0A8238}" dt="2022-08-22T15:45:30.876" v="344" actId="1076"/>
          <ac:picMkLst>
            <pc:docMk/>
            <pc:sldMk cId="2502652740" sldId="366"/>
            <ac:picMk id="5" creationId="{15CD4651-44C4-95B1-DFE6-9445F563CB59}"/>
          </ac:picMkLst>
        </pc:picChg>
        <pc:picChg chg="del">
          <ac:chgData name="Moazeni, M. (Mehran)" userId="c630b15d-de37-4521-b041-b9b9c4f0e47a" providerId="ADAL" clId="{3ADF6AD1-75B6-9843-A999-E4717F0A8238}" dt="2022-08-22T14:33:34.048" v="230" actId="478"/>
          <ac:picMkLst>
            <pc:docMk/>
            <pc:sldMk cId="2502652740" sldId="366"/>
            <ac:picMk id="6" creationId="{5EFE61F1-8DF2-404A-C299-8E72A7CEF66C}"/>
          </ac:picMkLst>
        </pc:picChg>
      </pc:sldChg>
      <pc:sldChg chg="addSp delSp modSp add mod">
        <pc:chgData name="Moazeni, M. (Mehran)" userId="c630b15d-de37-4521-b041-b9b9c4f0e47a" providerId="ADAL" clId="{3ADF6AD1-75B6-9843-A999-E4717F0A8238}" dt="2022-08-22T15:51:25.595" v="547" actId="1076"/>
        <pc:sldMkLst>
          <pc:docMk/>
          <pc:sldMk cId="1006717553" sldId="367"/>
        </pc:sldMkLst>
        <pc:spChg chg="mod">
          <ac:chgData name="Moazeni, M. (Mehran)" userId="c630b15d-de37-4521-b041-b9b9c4f0e47a" providerId="ADAL" clId="{3ADF6AD1-75B6-9843-A999-E4717F0A8238}" dt="2022-08-22T15:49:08.058" v="493" actId="1076"/>
          <ac:spMkLst>
            <pc:docMk/>
            <pc:sldMk cId="1006717553" sldId="367"/>
            <ac:spMk id="2" creationId="{2E93FB08-DD72-4B82-A04C-FA694763BDD1}"/>
          </ac:spMkLst>
        </pc:spChg>
        <pc:spChg chg="mod">
          <ac:chgData name="Moazeni, M. (Mehran)" userId="c630b15d-de37-4521-b041-b9b9c4f0e47a" providerId="ADAL" clId="{3ADF6AD1-75B6-9843-A999-E4717F0A8238}" dt="2022-08-22T15:49:05.839" v="492" actId="1076"/>
          <ac:spMkLst>
            <pc:docMk/>
            <pc:sldMk cId="1006717553" sldId="367"/>
            <ac:spMk id="3" creationId="{3B833097-63B7-3F77-12BD-59B8E0E5DF09}"/>
          </ac:spMkLst>
        </pc:spChg>
        <pc:spChg chg="add mod">
          <ac:chgData name="Moazeni, M. (Mehran)" userId="c630b15d-de37-4521-b041-b9b9c4f0e47a" providerId="ADAL" clId="{3ADF6AD1-75B6-9843-A999-E4717F0A8238}" dt="2022-08-22T15:51:25.595" v="547" actId="1076"/>
          <ac:spMkLst>
            <pc:docMk/>
            <pc:sldMk cId="1006717553" sldId="367"/>
            <ac:spMk id="10" creationId="{F2410C71-A723-1ADB-8A6A-B570D073C129}"/>
          </ac:spMkLst>
        </pc:spChg>
        <pc:picChg chg="del">
          <ac:chgData name="Moazeni, M. (Mehran)" userId="c630b15d-de37-4521-b041-b9b9c4f0e47a" providerId="ADAL" clId="{3ADF6AD1-75B6-9843-A999-E4717F0A8238}" dt="2022-08-22T15:45:35.710" v="346" actId="478"/>
          <ac:picMkLst>
            <pc:docMk/>
            <pc:sldMk cId="1006717553" sldId="367"/>
            <ac:picMk id="5" creationId="{15CD4651-44C4-95B1-DFE6-9445F563CB59}"/>
          </ac:picMkLst>
        </pc:picChg>
        <pc:picChg chg="add mod">
          <ac:chgData name="Moazeni, M. (Mehran)" userId="c630b15d-de37-4521-b041-b9b9c4f0e47a" providerId="ADAL" clId="{3ADF6AD1-75B6-9843-A999-E4717F0A8238}" dt="2022-08-22T15:49:00.904" v="491" actId="1076"/>
          <ac:picMkLst>
            <pc:docMk/>
            <pc:sldMk cId="1006717553" sldId="367"/>
            <ac:picMk id="6" creationId="{3CCE98C4-7A63-9631-E8CF-82F9D746238E}"/>
          </ac:picMkLst>
        </pc:picChg>
        <pc:picChg chg="add mod">
          <ac:chgData name="Moazeni, M. (Mehran)" userId="c630b15d-de37-4521-b041-b9b9c4f0e47a" providerId="ADAL" clId="{3ADF6AD1-75B6-9843-A999-E4717F0A8238}" dt="2022-08-22T15:50:28.399" v="496" actId="1076"/>
          <ac:picMkLst>
            <pc:docMk/>
            <pc:sldMk cId="1006717553" sldId="367"/>
            <ac:picMk id="9" creationId="{69C4BB5A-CBF4-B0AE-FAE1-30D3770B46FD}"/>
          </ac:picMkLst>
        </pc:picChg>
      </pc:sldChg>
      <pc:sldChg chg="addSp delSp modSp add mod">
        <pc:chgData name="Moazeni, M. (Mehran)" userId="c630b15d-de37-4521-b041-b9b9c4f0e47a" providerId="ADAL" clId="{3ADF6AD1-75B6-9843-A999-E4717F0A8238}" dt="2022-08-24T12:21:31.939" v="1347" actId="20577"/>
        <pc:sldMkLst>
          <pc:docMk/>
          <pc:sldMk cId="3000352432" sldId="368"/>
        </pc:sldMkLst>
        <pc:spChg chg="mod">
          <ac:chgData name="Moazeni, M. (Mehran)" userId="c630b15d-de37-4521-b041-b9b9c4f0e47a" providerId="ADAL" clId="{3ADF6AD1-75B6-9843-A999-E4717F0A8238}" dt="2022-08-22T15:52:25.575" v="573" actId="1076"/>
          <ac:spMkLst>
            <pc:docMk/>
            <pc:sldMk cId="3000352432" sldId="368"/>
            <ac:spMk id="2" creationId="{2E93FB08-DD72-4B82-A04C-FA694763BDD1}"/>
          </ac:spMkLst>
        </pc:spChg>
        <pc:spChg chg="del">
          <ac:chgData name="Moazeni, M. (Mehran)" userId="c630b15d-de37-4521-b041-b9b9c4f0e47a" providerId="ADAL" clId="{3ADF6AD1-75B6-9843-A999-E4717F0A8238}" dt="2022-08-22T15:51:32.736" v="550" actId="478"/>
          <ac:spMkLst>
            <pc:docMk/>
            <pc:sldMk cId="3000352432" sldId="368"/>
            <ac:spMk id="3" creationId="{3B833097-63B7-3F77-12BD-59B8E0E5DF09}"/>
          </ac:spMkLst>
        </pc:spChg>
        <pc:spChg chg="add mod">
          <ac:chgData name="Moazeni, M. (Mehran)" userId="c630b15d-de37-4521-b041-b9b9c4f0e47a" providerId="ADAL" clId="{3ADF6AD1-75B6-9843-A999-E4717F0A8238}" dt="2022-08-24T12:21:31.939" v="1347" actId="20577"/>
          <ac:spMkLst>
            <pc:docMk/>
            <pc:sldMk cId="3000352432" sldId="368"/>
            <ac:spMk id="4" creationId="{3F5AE05D-C82D-0FC9-6695-003218D0471D}"/>
          </ac:spMkLst>
        </pc:spChg>
        <pc:spChg chg="del mod">
          <ac:chgData name="Moazeni, M. (Mehran)" userId="c630b15d-de37-4521-b041-b9b9c4f0e47a" providerId="ADAL" clId="{3ADF6AD1-75B6-9843-A999-E4717F0A8238}" dt="2022-08-22T15:52:16.701" v="571" actId="478"/>
          <ac:spMkLst>
            <pc:docMk/>
            <pc:sldMk cId="3000352432" sldId="368"/>
            <ac:spMk id="7" creationId="{6723F619-35A1-4624-85C0-ABA46BA97178}"/>
          </ac:spMkLst>
        </pc:spChg>
        <pc:picChg chg="del">
          <ac:chgData name="Moazeni, M. (Mehran)" userId="c630b15d-de37-4521-b041-b9b9c4f0e47a" providerId="ADAL" clId="{3ADF6AD1-75B6-9843-A999-E4717F0A8238}" dt="2022-08-22T15:51:30.891" v="549" actId="478"/>
          <ac:picMkLst>
            <pc:docMk/>
            <pc:sldMk cId="3000352432" sldId="368"/>
            <ac:picMk id="5" creationId="{15CD4651-44C4-95B1-DFE6-9445F563CB59}"/>
          </ac:picMkLst>
        </pc:picChg>
        <pc:picChg chg="add mod">
          <ac:chgData name="Moazeni, M. (Mehran)" userId="c630b15d-de37-4521-b041-b9b9c4f0e47a" providerId="ADAL" clId="{3ADF6AD1-75B6-9843-A999-E4717F0A8238}" dt="2022-08-22T15:56:13.190" v="719" actId="1076"/>
          <ac:picMkLst>
            <pc:docMk/>
            <pc:sldMk cId="3000352432" sldId="368"/>
            <ac:picMk id="8" creationId="{58453669-9334-147C-199C-3C7CA9AED746}"/>
          </ac:picMkLst>
        </pc:picChg>
        <pc:picChg chg="add mod">
          <ac:chgData name="Moazeni, M. (Mehran)" userId="c630b15d-de37-4521-b041-b9b9c4f0e47a" providerId="ADAL" clId="{3ADF6AD1-75B6-9843-A999-E4717F0A8238}" dt="2022-08-22T15:56:18.480" v="722" actId="1076"/>
          <ac:picMkLst>
            <pc:docMk/>
            <pc:sldMk cId="3000352432" sldId="368"/>
            <ac:picMk id="10" creationId="{B084CC65-91E6-D229-5F39-920EFD14F1C8}"/>
          </ac:picMkLst>
        </pc:picChg>
      </pc:sldChg>
      <pc:sldChg chg="addSp delSp modSp add mod">
        <pc:chgData name="Moazeni, M. (Mehran)" userId="c630b15d-de37-4521-b041-b9b9c4f0e47a" providerId="ADAL" clId="{3ADF6AD1-75B6-9843-A999-E4717F0A8238}" dt="2022-08-22T15:58:58.961" v="791" actId="1076"/>
        <pc:sldMkLst>
          <pc:docMk/>
          <pc:sldMk cId="94682691" sldId="369"/>
        </pc:sldMkLst>
        <pc:spChg chg="mod">
          <ac:chgData name="Moazeni, M. (Mehran)" userId="c630b15d-de37-4521-b041-b9b9c4f0e47a" providerId="ADAL" clId="{3ADF6AD1-75B6-9843-A999-E4717F0A8238}" dt="2022-08-22T15:58:00.792" v="773" actId="313"/>
          <ac:spMkLst>
            <pc:docMk/>
            <pc:sldMk cId="94682691" sldId="369"/>
            <ac:spMk id="2" creationId="{2E93FB08-DD72-4B82-A04C-FA694763BDD1}"/>
          </ac:spMkLst>
        </pc:spChg>
        <pc:spChg chg="del mod">
          <ac:chgData name="Moazeni, M. (Mehran)" userId="c630b15d-de37-4521-b041-b9b9c4f0e47a" providerId="ADAL" clId="{3ADF6AD1-75B6-9843-A999-E4717F0A8238}" dt="2022-08-22T15:56:37.449" v="747"/>
          <ac:spMkLst>
            <pc:docMk/>
            <pc:sldMk cId="94682691" sldId="369"/>
            <ac:spMk id="4" creationId="{3F5AE05D-C82D-0FC9-6695-003218D0471D}"/>
          </ac:spMkLst>
        </pc:spChg>
        <pc:spChg chg="add mod">
          <ac:chgData name="Moazeni, M. (Mehran)" userId="c630b15d-de37-4521-b041-b9b9c4f0e47a" providerId="ADAL" clId="{3ADF6AD1-75B6-9843-A999-E4717F0A8238}" dt="2022-08-22T15:58:58.961" v="791" actId="1076"/>
          <ac:spMkLst>
            <pc:docMk/>
            <pc:sldMk cId="94682691" sldId="369"/>
            <ac:spMk id="6" creationId="{798FD193-2140-A265-047C-BE49FC4EE3ED}"/>
          </ac:spMkLst>
        </pc:spChg>
        <pc:picChg chg="add mod">
          <ac:chgData name="Moazeni, M. (Mehran)" userId="c630b15d-de37-4521-b041-b9b9c4f0e47a" providerId="ADAL" clId="{3ADF6AD1-75B6-9843-A999-E4717F0A8238}" dt="2022-08-22T15:58:28.809" v="777" actId="1076"/>
          <ac:picMkLst>
            <pc:docMk/>
            <pc:sldMk cId="94682691" sldId="369"/>
            <ac:picMk id="5" creationId="{D46D1998-1849-190A-89A2-36EE675C335B}"/>
          </ac:picMkLst>
        </pc:picChg>
        <pc:picChg chg="del">
          <ac:chgData name="Moazeni, M. (Mehran)" userId="c630b15d-de37-4521-b041-b9b9c4f0e47a" providerId="ADAL" clId="{3ADF6AD1-75B6-9843-A999-E4717F0A8238}" dt="2022-08-22T15:56:24.149" v="725" actId="478"/>
          <ac:picMkLst>
            <pc:docMk/>
            <pc:sldMk cId="94682691" sldId="369"/>
            <ac:picMk id="8" creationId="{58453669-9334-147C-199C-3C7CA9AED746}"/>
          </ac:picMkLst>
        </pc:picChg>
        <pc:picChg chg="del">
          <ac:chgData name="Moazeni, M. (Mehran)" userId="c630b15d-de37-4521-b041-b9b9c4f0e47a" providerId="ADAL" clId="{3ADF6AD1-75B6-9843-A999-E4717F0A8238}" dt="2022-08-22T15:56:23.302" v="724" actId="478"/>
          <ac:picMkLst>
            <pc:docMk/>
            <pc:sldMk cId="94682691" sldId="369"/>
            <ac:picMk id="10" creationId="{B084CC65-91E6-D229-5F39-920EFD14F1C8}"/>
          </ac:picMkLst>
        </pc:picChg>
      </pc:sldChg>
      <pc:sldChg chg="addSp delSp modSp add mod">
        <pc:chgData name="Moazeni, M. (Mehran)" userId="c630b15d-de37-4521-b041-b9b9c4f0e47a" providerId="ADAL" clId="{3ADF6AD1-75B6-9843-A999-E4717F0A8238}" dt="2022-08-22T16:03:10.461" v="926"/>
        <pc:sldMkLst>
          <pc:docMk/>
          <pc:sldMk cId="1587925556" sldId="370"/>
        </pc:sldMkLst>
        <pc:spChg chg="mod">
          <ac:chgData name="Moazeni, M. (Mehran)" userId="c630b15d-de37-4521-b041-b9b9c4f0e47a" providerId="ADAL" clId="{3ADF6AD1-75B6-9843-A999-E4717F0A8238}" dt="2022-08-22T16:00:38.554" v="817" actId="20577"/>
          <ac:spMkLst>
            <pc:docMk/>
            <pc:sldMk cId="1587925556" sldId="370"/>
            <ac:spMk id="2" creationId="{2E93FB08-DD72-4B82-A04C-FA694763BDD1}"/>
          </ac:spMkLst>
        </pc:spChg>
        <pc:spChg chg="del">
          <ac:chgData name="Moazeni, M. (Mehran)" userId="c630b15d-de37-4521-b041-b9b9c4f0e47a" providerId="ADAL" clId="{3ADF6AD1-75B6-9843-A999-E4717F0A8238}" dt="2022-08-22T16:00:40.597" v="818" actId="478"/>
          <ac:spMkLst>
            <pc:docMk/>
            <pc:sldMk cId="1587925556" sldId="370"/>
            <ac:spMk id="6" creationId="{798FD193-2140-A265-047C-BE49FC4EE3ED}"/>
          </ac:spMkLst>
        </pc:spChg>
        <pc:spChg chg="add mod">
          <ac:chgData name="Moazeni, M. (Mehran)" userId="c630b15d-de37-4521-b041-b9b9c4f0e47a" providerId="ADAL" clId="{3ADF6AD1-75B6-9843-A999-E4717F0A8238}" dt="2022-08-22T16:02:14.600" v="901" actId="1037"/>
          <ac:spMkLst>
            <pc:docMk/>
            <pc:sldMk cId="1587925556" sldId="370"/>
            <ac:spMk id="7" creationId="{CEC03F0A-5474-7B74-A444-A5D32E90C261}"/>
          </ac:spMkLst>
        </pc:spChg>
        <pc:spChg chg="add mod">
          <ac:chgData name="Moazeni, M. (Mehran)" userId="c630b15d-de37-4521-b041-b9b9c4f0e47a" providerId="ADAL" clId="{3ADF6AD1-75B6-9843-A999-E4717F0A8238}" dt="2022-08-22T16:02:14.600" v="901" actId="1037"/>
          <ac:spMkLst>
            <pc:docMk/>
            <pc:sldMk cId="1587925556" sldId="370"/>
            <ac:spMk id="8" creationId="{2B693A2D-DEF5-A62E-D491-FBBFF2F05835}"/>
          </ac:spMkLst>
        </pc:spChg>
        <pc:spChg chg="add mod">
          <ac:chgData name="Moazeni, M. (Mehran)" userId="c630b15d-de37-4521-b041-b9b9c4f0e47a" providerId="ADAL" clId="{3ADF6AD1-75B6-9843-A999-E4717F0A8238}" dt="2022-08-22T16:02:39.613" v="924" actId="1076"/>
          <ac:spMkLst>
            <pc:docMk/>
            <pc:sldMk cId="1587925556" sldId="370"/>
            <ac:spMk id="9" creationId="{B22224FE-5468-0063-00C1-C161643CCCDA}"/>
          </ac:spMkLst>
        </pc:spChg>
        <pc:spChg chg="add mod">
          <ac:chgData name="Moazeni, M. (Mehran)" userId="c630b15d-de37-4521-b041-b9b9c4f0e47a" providerId="ADAL" clId="{3ADF6AD1-75B6-9843-A999-E4717F0A8238}" dt="2022-08-22T16:02:36.964" v="923" actId="1076"/>
          <ac:spMkLst>
            <pc:docMk/>
            <pc:sldMk cId="1587925556" sldId="370"/>
            <ac:spMk id="10" creationId="{D2160021-2CB1-7B1C-66A6-C64D567710CE}"/>
          </ac:spMkLst>
        </pc:spChg>
        <pc:picChg chg="add mod">
          <ac:chgData name="Moazeni, M. (Mehran)" userId="c630b15d-de37-4521-b041-b9b9c4f0e47a" providerId="ADAL" clId="{3ADF6AD1-75B6-9843-A999-E4717F0A8238}" dt="2022-08-22T16:00:59.999" v="821" actId="1076"/>
          <ac:picMkLst>
            <pc:docMk/>
            <pc:sldMk cId="1587925556" sldId="370"/>
            <ac:picMk id="4" creationId="{DA71CA82-78AE-05F3-9E6A-B392E5ED3B19}"/>
          </ac:picMkLst>
        </pc:picChg>
        <pc:picChg chg="del">
          <ac:chgData name="Moazeni, M. (Mehran)" userId="c630b15d-de37-4521-b041-b9b9c4f0e47a" providerId="ADAL" clId="{3ADF6AD1-75B6-9843-A999-E4717F0A8238}" dt="2022-08-22T16:00:22.514" v="793" actId="478"/>
          <ac:picMkLst>
            <pc:docMk/>
            <pc:sldMk cId="1587925556" sldId="370"/>
            <ac:picMk id="5" creationId="{D46D1998-1849-190A-89A2-36EE675C335B}"/>
          </ac:picMkLst>
        </pc:picChg>
        <pc:picChg chg="add del mod">
          <ac:chgData name="Moazeni, M. (Mehran)" userId="c630b15d-de37-4521-b041-b9b9c4f0e47a" providerId="ADAL" clId="{3ADF6AD1-75B6-9843-A999-E4717F0A8238}" dt="2022-08-22T16:03:10.461" v="926"/>
          <ac:picMkLst>
            <pc:docMk/>
            <pc:sldMk cId="1587925556" sldId="370"/>
            <ac:picMk id="12" creationId="{63C3327A-90F7-91F2-2479-026D6CA690C7}"/>
          </ac:picMkLst>
        </pc:picChg>
      </pc:sldChg>
      <pc:sldChg chg="addSp delSp modSp add mod">
        <pc:chgData name="Moazeni, M. (Mehran)" userId="c630b15d-de37-4521-b041-b9b9c4f0e47a" providerId="ADAL" clId="{3ADF6AD1-75B6-9843-A999-E4717F0A8238}" dt="2022-08-22T16:03:54.638" v="958" actId="20577"/>
        <pc:sldMkLst>
          <pc:docMk/>
          <pc:sldMk cId="115446161" sldId="371"/>
        </pc:sldMkLst>
        <pc:spChg chg="del">
          <ac:chgData name="Moazeni, M. (Mehran)" userId="c630b15d-de37-4521-b041-b9b9c4f0e47a" providerId="ADAL" clId="{3ADF6AD1-75B6-9843-A999-E4717F0A8238}" dt="2022-08-22T16:03:21.676" v="933" actId="478"/>
          <ac:spMkLst>
            <pc:docMk/>
            <pc:sldMk cId="115446161" sldId="371"/>
            <ac:spMk id="2" creationId="{2E93FB08-DD72-4B82-A04C-FA694763BDD1}"/>
          </ac:spMkLst>
        </pc:spChg>
        <pc:spChg chg="add mod">
          <ac:chgData name="Moazeni, M. (Mehran)" userId="c630b15d-de37-4521-b041-b9b9c4f0e47a" providerId="ADAL" clId="{3ADF6AD1-75B6-9843-A999-E4717F0A8238}" dt="2022-08-22T16:03:54.638" v="958" actId="20577"/>
          <ac:spMkLst>
            <pc:docMk/>
            <pc:sldMk cId="115446161" sldId="371"/>
            <ac:spMk id="6" creationId="{A2E9C7D5-D852-47AA-C0E9-9A2888A2B419}"/>
          </ac:spMkLst>
        </pc:spChg>
        <pc:spChg chg="del">
          <ac:chgData name="Moazeni, M. (Mehran)" userId="c630b15d-de37-4521-b041-b9b9c4f0e47a" providerId="ADAL" clId="{3ADF6AD1-75B6-9843-A999-E4717F0A8238}" dt="2022-08-22T16:03:19.195" v="932" actId="478"/>
          <ac:spMkLst>
            <pc:docMk/>
            <pc:sldMk cId="115446161" sldId="371"/>
            <ac:spMk id="7" creationId="{CEC03F0A-5474-7B74-A444-A5D32E90C261}"/>
          </ac:spMkLst>
        </pc:spChg>
        <pc:spChg chg="del">
          <ac:chgData name="Moazeni, M. (Mehran)" userId="c630b15d-de37-4521-b041-b9b9c4f0e47a" providerId="ADAL" clId="{3ADF6AD1-75B6-9843-A999-E4717F0A8238}" dt="2022-08-22T16:03:17.580" v="931" actId="478"/>
          <ac:spMkLst>
            <pc:docMk/>
            <pc:sldMk cId="115446161" sldId="371"/>
            <ac:spMk id="8" creationId="{2B693A2D-DEF5-A62E-D491-FBBFF2F05835}"/>
          </ac:spMkLst>
        </pc:spChg>
        <pc:spChg chg="del">
          <ac:chgData name="Moazeni, M. (Mehran)" userId="c630b15d-de37-4521-b041-b9b9c4f0e47a" providerId="ADAL" clId="{3ADF6AD1-75B6-9843-A999-E4717F0A8238}" dt="2022-08-22T16:03:17.580" v="931" actId="478"/>
          <ac:spMkLst>
            <pc:docMk/>
            <pc:sldMk cId="115446161" sldId="371"/>
            <ac:spMk id="9" creationId="{B22224FE-5468-0063-00C1-C161643CCCDA}"/>
          </ac:spMkLst>
        </pc:spChg>
        <pc:spChg chg="del">
          <ac:chgData name="Moazeni, M. (Mehran)" userId="c630b15d-de37-4521-b041-b9b9c4f0e47a" providerId="ADAL" clId="{3ADF6AD1-75B6-9843-A999-E4717F0A8238}" dt="2022-08-22T16:03:17.580" v="931" actId="478"/>
          <ac:spMkLst>
            <pc:docMk/>
            <pc:sldMk cId="115446161" sldId="371"/>
            <ac:spMk id="10" creationId="{D2160021-2CB1-7B1C-66A6-C64D567710CE}"/>
          </ac:spMkLst>
        </pc:spChg>
        <pc:picChg chg="del">
          <ac:chgData name="Moazeni, M. (Mehran)" userId="c630b15d-de37-4521-b041-b9b9c4f0e47a" providerId="ADAL" clId="{3ADF6AD1-75B6-9843-A999-E4717F0A8238}" dt="2022-08-22T16:03:15.838" v="930" actId="478"/>
          <ac:picMkLst>
            <pc:docMk/>
            <pc:sldMk cId="115446161" sldId="371"/>
            <ac:picMk id="4" creationId="{DA71CA82-78AE-05F3-9E6A-B392E5ED3B19}"/>
          </ac:picMkLst>
        </pc:picChg>
        <pc:picChg chg="add mod modCrop">
          <ac:chgData name="Moazeni, M. (Mehran)" userId="c630b15d-de37-4521-b041-b9b9c4f0e47a" providerId="ADAL" clId="{3ADF6AD1-75B6-9843-A999-E4717F0A8238}" dt="2022-08-22T16:03:45.492" v="938" actId="1076"/>
          <ac:picMkLst>
            <pc:docMk/>
            <pc:sldMk cId="115446161" sldId="371"/>
            <ac:picMk id="5" creationId="{D4349760-AAB9-02B2-0EAA-2B32BF6CCEC8}"/>
          </ac:picMkLst>
        </pc:picChg>
      </pc:sldChg>
      <pc:sldChg chg="new del">
        <pc:chgData name="Moazeni, M. (Mehran)" userId="c630b15d-de37-4521-b041-b9b9c4f0e47a" providerId="ADAL" clId="{3ADF6AD1-75B6-9843-A999-E4717F0A8238}" dt="2022-08-22T16:03:12.752" v="928" actId="680"/>
        <pc:sldMkLst>
          <pc:docMk/>
          <pc:sldMk cId="2114294398" sldId="371"/>
        </pc:sldMkLst>
      </pc:sldChg>
      <pc:sldChg chg="addSp delSp modSp add mod">
        <pc:chgData name="Moazeni, M. (Mehran)" userId="c630b15d-de37-4521-b041-b9b9c4f0e47a" providerId="ADAL" clId="{3ADF6AD1-75B6-9843-A999-E4717F0A8238}" dt="2022-08-23T10:58:55.836" v="999" actId="1076"/>
        <pc:sldMkLst>
          <pc:docMk/>
          <pc:sldMk cId="2023708583" sldId="372"/>
        </pc:sldMkLst>
        <pc:spChg chg="mod">
          <ac:chgData name="Moazeni, M. (Mehran)" userId="c630b15d-de37-4521-b041-b9b9c4f0e47a" providerId="ADAL" clId="{3ADF6AD1-75B6-9843-A999-E4717F0A8238}" dt="2022-08-22T16:04:02.077" v="963" actId="20577"/>
          <ac:spMkLst>
            <pc:docMk/>
            <pc:sldMk cId="2023708583" sldId="372"/>
            <ac:spMk id="6" creationId="{A2E9C7D5-D852-47AA-C0E9-9A2888A2B419}"/>
          </ac:spMkLst>
        </pc:spChg>
        <pc:picChg chg="add mod modCrop">
          <ac:chgData name="Moazeni, M. (Mehran)" userId="c630b15d-de37-4521-b041-b9b9c4f0e47a" providerId="ADAL" clId="{3ADF6AD1-75B6-9843-A999-E4717F0A8238}" dt="2022-08-23T10:58:55.836" v="999" actId="1076"/>
          <ac:picMkLst>
            <pc:docMk/>
            <pc:sldMk cId="2023708583" sldId="372"/>
            <ac:picMk id="3" creationId="{2FD503E0-EFDC-D98F-D7C9-9EE9B548FE0E}"/>
          </ac:picMkLst>
        </pc:picChg>
        <pc:picChg chg="del">
          <ac:chgData name="Moazeni, M. (Mehran)" userId="c630b15d-de37-4521-b041-b9b9c4f0e47a" providerId="ADAL" clId="{3ADF6AD1-75B6-9843-A999-E4717F0A8238}" dt="2022-08-22T16:04:14.998" v="969" actId="478"/>
          <ac:picMkLst>
            <pc:docMk/>
            <pc:sldMk cId="2023708583" sldId="372"/>
            <ac:picMk id="5" creationId="{D4349760-AAB9-02B2-0EAA-2B32BF6CCEC8}"/>
          </ac:picMkLst>
        </pc:picChg>
      </pc:sldChg>
      <pc:sldChg chg="addSp delSp modSp add mod">
        <pc:chgData name="Moazeni, M. (Mehran)" userId="c630b15d-de37-4521-b041-b9b9c4f0e47a" providerId="ADAL" clId="{3ADF6AD1-75B6-9843-A999-E4717F0A8238}" dt="2022-08-24T12:23:21.088" v="1370" actId="1076"/>
        <pc:sldMkLst>
          <pc:docMk/>
          <pc:sldMk cId="594332303" sldId="373"/>
        </pc:sldMkLst>
        <pc:spChg chg="add del mod">
          <ac:chgData name="Moazeni, M. (Mehran)" userId="c630b15d-de37-4521-b041-b9b9c4f0e47a" providerId="ADAL" clId="{3ADF6AD1-75B6-9843-A999-E4717F0A8238}" dt="2022-08-23T11:00:22.203" v="1042"/>
          <ac:spMkLst>
            <pc:docMk/>
            <pc:sldMk cId="594332303" sldId="373"/>
            <ac:spMk id="2" creationId="{E543F761-DF2C-A007-9248-A16918048D20}"/>
          </ac:spMkLst>
        </pc:spChg>
        <pc:spChg chg="mod">
          <ac:chgData name="Moazeni, M. (Mehran)" userId="c630b15d-de37-4521-b041-b9b9c4f0e47a" providerId="ADAL" clId="{3ADF6AD1-75B6-9843-A999-E4717F0A8238}" dt="2022-08-24T12:23:21.088" v="1370" actId="1076"/>
          <ac:spMkLst>
            <pc:docMk/>
            <pc:sldMk cId="594332303" sldId="373"/>
            <ac:spMk id="6" creationId="{A2E9C7D5-D852-47AA-C0E9-9A2888A2B419}"/>
          </ac:spMkLst>
        </pc:spChg>
        <pc:picChg chg="add mod modCrop">
          <ac:chgData name="Moazeni, M. (Mehran)" userId="c630b15d-de37-4521-b041-b9b9c4f0e47a" providerId="ADAL" clId="{3ADF6AD1-75B6-9843-A999-E4717F0A8238}" dt="2022-08-23T11:00:19.361" v="1040" actId="1038"/>
          <ac:picMkLst>
            <pc:docMk/>
            <pc:sldMk cId="594332303" sldId="373"/>
            <ac:picMk id="4" creationId="{1DB4EAFE-96F1-2244-B7BC-1A29B8D46D43}"/>
          </ac:picMkLst>
        </pc:picChg>
        <pc:picChg chg="del">
          <ac:chgData name="Moazeni, M. (Mehran)" userId="c630b15d-de37-4521-b041-b9b9c4f0e47a" providerId="ADAL" clId="{3ADF6AD1-75B6-9843-A999-E4717F0A8238}" dt="2022-08-22T16:04:12.879" v="968" actId="478"/>
          <ac:picMkLst>
            <pc:docMk/>
            <pc:sldMk cId="594332303" sldId="373"/>
            <ac:picMk id="5" creationId="{D4349760-AAB9-02B2-0EAA-2B32BF6CCEC8}"/>
          </ac:picMkLst>
        </pc:picChg>
      </pc:sldChg>
      <pc:sldChg chg="addSp delSp modSp new mod">
        <pc:chgData name="Moazeni, M. (Mehran)" userId="c630b15d-de37-4521-b041-b9b9c4f0e47a" providerId="ADAL" clId="{3ADF6AD1-75B6-9843-A999-E4717F0A8238}" dt="2022-08-23T10:58:26.635" v="991" actId="20577"/>
        <pc:sldMkLst>
          <pc:docMk/>
          <pc:sldMk cId="3197375385" sldId="374"/>
        </pc:sldMkLst>
        <pc:spChg chg="del">
          <ac:chgData name="Moazeni, M. (Mehran)" userId="c630b15d-de37-4521-b041-b9b9c4f0e47a" providerId="ADAL" clId="{3ADF6AD1-75B6-9843-A999-E4717F0A8238}" dt="2022-08-23T10:58:04.942" v="974" actId="478"/>
          <ac:spMkLst>
            <pc:docMk/>
            <pc:sldMk cId="3197375385" sldId="374"/>
            <ac:spMk id="2" creationId="{66BA326D-3925-8CF9-D3C0-414152CB0459}"/>
          </ac:spMkLst>
        </pc:spChg>
        <pc:spChg chg="del">
          <ac:chgData name="Moazeni, M. (Mehran)" userId="c630b15d-de37-4521-b041-b9b9c4f0e47a" providerId="ADAL" clId="{3ADF6AD1-75B6-9843-A999-E4717F0A8238}" dt="2022-08-23T10:58:01.831" v="972" actId="478"/>
          <ac:spMkLst>
            <pc:docMk/>
            <pc:sldMk cId="3197375385" sldId="374"/>
            <ac:spMk id="3" creationId="{06CD0494-6373-C7C7-DDC8-3BAE3A68C88B}"/>
          </ac:spMkLst>
        </pc:spChg>
        <pc:spChg chg="del">
          <ac:chgData name="Moazeni, M. (Mehran)" userId="c630b15d-de37-4521-b041-b9b9c4f0e47a" providerId="ADAL" clId="{3ADF6AD1-75B6-9843-A999-E4717F0A8238}" dt="2022-08-23T10:58:01.831" v="972" actId="478"/>
          <ac:spMkLst>
            <pc:docMk/>
            <pc:sldMk cId="3197375385" sldId="374"/>
            <ac:spMk id="4" creationId="{0E391DAF-3D59-2E80-4DDE-9CC31FC4A628}"/>
          </ac:spMkLst>
        </pc:spChg>
        <pc:spChg chg="del">
          <ac:chgData name="Moazeni, M. (Mehran)" userId="c630b15d-de37-4521-b041-b9b9c4f0e47a" providerId="ADAL" clId="{3ADF6AD1-75B6-9843-A999-E4717F0A8238}" dt="2022-08-23T10:58:00.266" v="971" actId="478"/>
          <ac:spMkLst>
            <pc:docMk/>
            <pc:sldMk cId="3197375385" sldId="374"/>
            <ac:spMk id="5" creationId="{DAEB3CA9-9DD1-E502-374D-465BCE60822F}"/>
          </ac:spMkLst>
        </pc:spChg>
        <pc:spChg chg="del">
          <ac:chgData name="Moazeni, M. (Mehran)" userId="c630b15d-de37-4521-b041-b9b9c4f0e47a" providerId="ADAL" clId="{3ADF6AD1-75B6-9843-A999-E4717F0A8238}" dt="2022-08-23T10:58:03.112" v="973" actId="478"/>
          <ac:spMkLst>
            <pc:docMk/>
            <pc:sldMk cId="3197375385" sldId="374"/>
            <ac:spMk id="6" creationId="{98E3F817-C2B0-803D-1A4B-BE73839F747C}"/>
          </ac:spMkLst>
        </pc:spChg>
        <pc:spChg chg="add mod">
          <ac:chgData name="Moazeni, M. (Mehran)" userId="c630b15d-de37-4521-b041-b9b9c4f0e47a" providerId="ADAL" clId="{3ADF6AD1-75B6-9843-A999-E4717F0A8238}" dt="2022-08-23T10:58:26.635" v="991" actId="20577"/>
          <ac:spMkLst>
            <pc:docMk/>
            <pc:sldMk cId="3197375385" sldId="374"/>
            <ac:spMk id="9" creationId="{8D7B4215-B9D6-F40C-82CF-F6934312600D}"/>
          </ac:spMkLst>
        </pc:spChg>
        <pc:picChg chg="add mod modCrop">
          <ac:chgData name="Moazeni, M. (Mehran)" userId="c630b15d-de37-4521-b041-b9b9c4f0e47a" providerId="ADAL" clId="{3ADF6AD1-75B6-9843-A999-E4717F0A8238}" dt="2022-08-23T10:58:17.898" v="981" actId="1076"/>
          <ac:picMkLst>
            <pc:docMk/>
            <pc:sldMk cId="3197375385" sldId="374"/>
            <ac:picMk id="8" creationId="{6C08AE12-7059-E17A-8CDF-194B7FEB4BD9}"/>
          </ac:picMkLst>
        </pc:picChg>
      </pc:sldChg>
      <pc:sldChg chg="addSp delSp modSp new mod">
        <pc:chgData name="Moazeni, M. (Mehran)" userId="c630b15d-de37-4521-b041-b9b9c4f0e47a" providerId="ADAL" clId="{3ADF6AD1-75B6-9843-A999-E4717F0A8238}" dt="2022-08-23T10:59:44.328" v="1020" actId="20577"/>
        <pc:sldMkLst>
          <pc:docMk/>
          <pc:sldMk cId="3495795077" sldId="375"/>
        </pc:sldMkLst>
        <pc:spChg chg="del">
          <ac:chgData name="Moazeni, M. (Mehran)" userId="c630b15d-de37-4521-b041-b9b9c4f0e47a" providerId="ADAL" clId="{3ADF6AD1-75B6-9843-A999-E4717F0A8238}" dt="2022-08-23T10:59:22.598" v="1004" actId="478"/>
          <ac:spMkLst>
            <pc:docMk/>
            <pc:sldMk cId="3495795077" sldId="375"/>
            <ac:spMk id="2" creationId="{8CC9A5EA-B536-7609-5064-C95BA0F107AB}"/>
          </ac:spMkLst>
        </pc:spChg>
        <pc:spChg chg="del">
          <ac:chgData name="Moazeni, M. (Mehran)" userId="c630b15d-de37-4521-b041-b9b9c4f0e47a" providerId="ADAL" clId="{3ADF6AD1-75B6-9843-A999-E4717F0A8238}" dt="2022-08-23T10:59:17.218" v="1002" actId="478"/>
          <ac:spMkLst>
            <pc:docMk/>
            <pc:sldMk cId="3495795077" sldId="375"/>
            <ac:spMk id="3" creationId="{7E4DA094-763F-2C48-FB67-DA553869B84D}"/>
          </ac:spMkLst>
        </pc:spChg>
        <pc:spChg chg="del">
          <ac:chgData name="Moazeni, M. (Mehran)" userId="c630b15d-de37-4521-b041-b9b9c4f0e47a" providerId="ADAL" clId="{3ADF6AD1-75B6-9843-A999-E4717F0A8238}" dt="2022-08-23T10:59:17.218" v="1002" actId="478"/>
          <ac:spMkLst>
            <pc:docMk/>
            <pc:sldMk cId="3495795077" sldId="375"/>
            <ac:spMk id="4" creationId="{439A7E94-A2CA-9656-AC18-E75A7408826B}"/>
          </ac:spMkLst>
        </pc:spChg>
        <pc:spChg chg="del">
          <ac:chgData name="Moazeni, M. (Mehran)" userId="c630b15d-de37-4521-b041-b9b9c4f0e47a" providerId="ADAL" clId="{3ADF6AD1-75B6-9843-A999-E4717F0A8238}" dt="2022-08-23T10:59:15.617" v="1001" actId="478"/>
          <ac:spMkLst>
            <pc:docMk/>
            <pc:sldMk cId="3495795077" sldId="375"/>
            <ac:spMk id="5" creationId="{0C6C080E-3680-1CC9-58B5-91BD7AA6A21F}"/>
          </ac:spMkLst>
        </pc:spChg>
        <pc:spChg chg="del">
          <ac:chgData name="Moazeni, M. (Mehran)" userId="c630b15d-de37-4521-b041-b9b9c4f0e47a" providerId="ADAL" clId="{3ADF6AD1-75B6-9843-A999-E4717F0A8238}" dt="2022-08-23T10:59:19.825" v="1003" actId="478"/>
          <ac:spMkLst>
            <pc:docMk/>
            <pc:sldMk cId="3495795077" sldId="375"/>
            <ac:spMk id="6" creationId="{102F1F97-0D9D-1BBB-5075-1B9BF8DA03DA}"/>
          </ac:spMkLst>
        </pc:spChg>
        <pc:spChg chg="add mod">
          <ac:chgData name="Moazeni, M. (Mehran)" userId="c630b15d-de37-4521-b041-b9b9c4f0e47a" providerId="ADAL" clId="{3ADF6AD1-75B6-9843-A999-E4717F0A8238}" dt="2022-08-23T10:59:44.328" v="1020" actId="20577"/>
          <ac:spMkLst>
            <pc:docMk/>
            <pc:sldMk cId="3495795077" sldId="375"/>
            <ac:spMk id="9" creationId="{F217BCFE-894E-F154-F27E-8BDB17CD881A}"/>
          </ac:spMkLst>
        </pc:spChg>
        <pc:picChg chg="add mod modCrop">
          <ac:chgData name="Moazeni, M. (Mehran)" userId="c630b15d-de37-4521-b041-b9b9c4f0e47a" providerId="ADAL" clId="{3ADF6AD1-75B6-9843-A999-E4717F0A8238}" dt="2022-08-23T10:59:34.954" v="1011" actId="1076"/>
          <ac:picMkLst>
            <pc:docMk/>
            <pc:sldMk cId="3495795077" sldId="375"/>
            <ac:picMk id="8" creationId="{2D80E19E-5D20-5218-C072-8708190159E5}"/>
          </ac:picMkLst>
        </pc:picChg>
      </pc:sldChg>
      <pc:sldChg chg="addSp delSp modSp new mod">
        <pc:chgData name="Moazeni, M. (Mehran)" userId="c630b15d-de37-4521-b041-b9b9c4f0e47a" providerId="ADAL" clId="{3ADF6AD1-75B6-9843-A999-E4717F0A8238}" dt="2022-08-23T11:02:17.793" v="1078" actId="20577"/>
        <pc:sldMkLst>
          <pc:docMk/>
          <pc:sldMk cId="461821760" sldId="376"/>
        </pc:sldMkLst>
        <pc:spChg chg="del">
          <ac:chgData name="Moazeni, M. (Mehran)" userId="c630b15d-de37-4521-b041-b9b9c4f0e47a" providerId="ADAL" clId="{3ADF6AD1-75B6-9843-A999-E4717F0A8238}" dt="2022-08-23T11:00:45.072" v="1046" actId="478"/>
          <ac:spMkLst>
            <pc:docMk/>
            <pc:sldMk cId="461821760" sldId="376"/>
            <ac:spMk id="2" creationId="{D5F342D0-2CAC-26CC-6C9D-692258089822}"/>
          </ac:spMkLst>
        </pc:spChg>
        <pc:spChg chg="del">
          <ac:chgData name="Moazeni, M. (Mehran)" userId="c630b15d-de37-4521-b041-b9b9c4f0e47a" providerId="ADAL" clId="{3ADF6AD1-75B6-9843-A999-E4717F0A8238}" dt="2022-08-23T11:00:42.598" v="1045" actId="478"/>
          <ac:spMkLst>
            <pc:docMk/>
            <pc:sldMk cId="461821760" sldId="376"/>
            <ac:spMk id="3" creationId="{A88C40FF-342D-F251-F902-55395D98530B}"/>
          </ac:spMkLst>
        </pc:spChg>
        <pc:spChg chg="del">
          <ac:chgData name="Moazeni, M. (Mehran)" userId="c630b15d-de37-4521-b041-b9b9c4f0e47a" providerId="ADAL" clId="{3ADF6AD1-75B6-9843-A999-E4717F0A8238}" dt="2022-08-23T11:00:42.598" v="1045" actId="478"/>
          <ac:spMkLst>
            <pc:docMk/>
            <pc:sldMk cId="461821760" sldId="376"/>
            <ac:spMk id="4" creationId="{FAF45A59-BC1C-F16B-1CC8-4E49372610FF}"/>
          </ac:spMkLst>
        </pc:spChg>
        <pc:spChg chg="del">
          <ac:chgData name="Moazeni, M. (Mehran)" userId="c630b15d-de37-4521-b041-b9b9c4f0e47a" providerId="ADAL" clId="{3ADF6AD1-75B6-9843-A999-E4717F0A8238}" dt="2022-08-23T11:00:39.275" v="1044" actId="478"/>
          <ac:spMkLst>
            <pc:docMk/>
            <pc:sldMk cId="461821760" sldId="376"/>
            <ac:spMk id="5" creationId="{BF3F6059-8A06-6EA9-3FB5-8EF318F5A17E}"/>
          </ac:spMkLst>
        </pc:spChg>
        <pc:spChg chg="del">
          <ac:chgData name="Moazeni, M. (Mehran)" userId="c630b15d-de37-4521-b041-b9b9c4f0e47a" providerId="ADAL" clId="{3ADF6AD1-75B6-9843-A999-E4717F0A8238}" dt="2022-08-23T11:00:46.280" v="1047" actId="478"/>
          <ac:spMkLst>
            <pc:docMk/>
            <pc:sldMk cId="461821760" sldId="376"/>
            <ac:spMk id="6" creationId="{0F12F4F5-6AB3-1A95-371D-B398DFF49864}"/>
          </ac:spMkLst>
        </pc:spChg>
        <pc:spChg chg="add mod">
          <ac:chgData name="Moazeni, M. (Mehran)" userId="c630b15d-de37-4521-b041-b9b9c4f0e47a" providerId="ADAL" clId="{3ADF6AD1-75B6-9843-A999-E4717F0A8238}" dt="2022-08-23T11:02:17.793" v="1078" actId="20577"/>
          <ac:spMkLst>
            <pc:docMk/>
            <pc:sldMk cId="461821760" sldId="376"/>
            <ac:spMk id="9" creationId="{592C7CF2-6E25-5F00-CDDE-75CE02C88351}"/>
          </ac:spMkLst>
        </pc:spChg>
        <pc:picChg chg="add mod modCrop">
          <ac:chgData name="Moazeni, M. (Mehran)" userId="c630b15d-de37-4521-b041-b9b9c4f0e47a" providerId="ADAL" clId="{3ADF6AD1-75B6-9843-A999-E4717F0A8238}" dt="2022-08-23T11:01:45.846" v="1055" actId="732"/>
          <ac:picMkLst>
            <pc:docMk/>
            <pc:sldMk cId="461821760" sldId="376"/>
            <ac:picMk id="8" creationId="{0EB67073-FF2B-8DA6-A49B-B282FF7AC54C}"/>
          </ac:picMkLst>
        </pc:picChg>
      </pc:sldChg>
      <pc:sldChg chg="add">
        <pc:chgData name="Moazeni, M. (Mehran)" userId="c630b15d-de37-4521-b041-b9b9c4f0e47a" providerId="ADAL" clId="{3ADF6AD1-75B6-9843-A999-E4717F0A8238}" dt="2022-08-23T14:37:00.745" v="1152"/>
        <pc:sldMkLst>
          <pc:docMk/>
          <pc:sldMk cId="3007831194" sldId="377"/>
        </pc:sldMkLst>
      </pc:sldChg>
      <pc:sldChg chg="add">
        <pc:chgData name="Moazeni, M. (Mehran)" userId="c630b15d-de37-4521-b041-b9b9c4f0e47a" providerId="ADAL" clId="{3ADF6AD1-75B6-9843-A999-E4717F0A8238}" dt="2022-08-23T14:37:00.935" v="1153"/>
        <pc:sldMkLst>
          <pc:docMk/>
          <pc:sldMk cId="2876083093" sldId="378"/>
        </pc:sldMkLst>
      </pc:sldChg>
      <pc:sldChg chg="add">
        <pc:chgData name="Moazeni, M. (Mehran)" userId="c630b15d-de37-4521-b041-b9b9c4f0e47a" providerId="ADAL" clId="{3ADF6AD1-75B6-9843-A999-E4717F0A8238}" dt="2022-08-23T14:37:01.466" v="1154"/>
        <pc:sldMkLst>
          <pc:docMk/>
          <pc:sldMk cId="1342360914" sldId="379"/>
        </pc:sldMkLst>
      </pc:sldChg>
      <pc:sldChg chg="add">
        <pc:chgData name="Moazeni, M. (Mehran)" userId="c630b15d-de37-4521-b041-b9b9c4f0e47a" providerId="ADAL" clId="{3ADF6AD1-75B6-9843-A999-E4717F0A8238}" dt="2022-08-23T14:37:01.980" v="1155"/>
        <pc:sldMkLst>
          <pc:docMk/>
          <pc:sldMk cId="665993112" sldId="380"/>
        </pc:sldMkLst>
      </pc:sldChg>
      <pc:sldChg chg="add">
        <pc:chgData name="Moazeni, M. (Mehran)" userId="c630b15d-de37-4521-b041-b9b9c4f0e47a" providerId="ADAL" clId="{3ADF6AD1-75B6-9843-A999-E4717F0A8238}" dt="2022-08-23T14:37:02.078" v="1156"/>
        <pc:sldMkLst>
          <pc:docMk/>
          <pc:sldMk cId="4081768621" sldId="381"/>
        </pc:sldMkLst>
      </pc:sldChg>
      <pc:sldChg chg="add">
        <pc:chgData name="Moazeni, M. (Mehran)" userId="c630b15d-de37-4521-b041-b9b9c4f0e47a" providerId="ADAL" clId="{3ADF6AD1-75B6-9843-A999-E4717F0A8238}" dt="2022-08-23T14:37:02.152" v="1157"/>
        <pc:sldMkLst>
          <pc:docMk/>
          <pc:sldMk cId="743648371" sldId="382"/>
        </pc:sldMkLst>
      </pc:sldChg>
      <pc:sldChg chg="add">
        <pc:chgData name="Moazeni, M. (Mehran)" userId="c630b15d-de37-4521-b041-b9b9c4f0e47a" providerId="ADAL" clId="{3ADF6AD1-75B6-9843-A999-E4717F0A8238}" dt="2022-08-23T14:37:02.241" v="1158"/>
        <pc:sldMkLst>
          <pc:docMk/>
          <pc:sldMk cId="807096104" sldId="383"/>
        </pc:sldMkLst>
      </pc:sldChg>
      <pc:sldChg chg="add">
        <pc:chgData name="Moazeni, M. (Mehran)" userId="c630b15d-de37-4521-b041-b9b9c4f0e47a" providerId="ADAL" clId="{3ADF6AD1-75B6-9843-A999-E4717F0A8238}" dt="2022-08-23T14:37:02.324" v="1159"/>
        <pc:sldMkLst>
          <pc:docMk/>
          <pc:sldMk cId="2039242737" sldId="384"/>
        </pc:sldMkLst>
      </pc:sldChg>
      <pc:sldChg chg="add">
        <pc:chgData name="Moazeni, M. (Mehran)" userId="c630b15d-de37-4521-b041-b9b9c4f0e47a" providerId="ADAL" clId="{3ADF6AD1-75B6-9843-A999-E4717F0A8238}" dt="2022-08-23T14:37:02.407" v="1160"/>
        <pc:sldMkLst>
          <pc:docMk/>
          <pc:sldMk cId="4250783810" sldId="385"/>
        </pc:sldMkLst>
      </pc:sldChg>
      <pc:sldChg chg="add">
        <pc:chgData name="Moazeni, M. (Mehran)" userId="c630b15d-de37-4521-b041-b9b9c4f0e47a" providerId="ADAL" clId="{3ADF6AD1-75B6-9843-A999-E4717F0A8238}" dt="2022-08-23T14:37:02.493" v="1161"/>
        <pc:sldMkLst>
          <pc:docMk/>
          <pc:sldMk cId="3412973965" sldId="386"/>
        </pc:sldMkLst>
      </pc:sldChg>
      <pc:sldChg chg="add">
        <pc:chgData name="Moazeni, M. (Mehran)" userId="c630b15d-de37-4521-b041-b9b9c4f0e47a" providerId="ADAL" clId="{3ADF6AD1-75B6-9843-A999-E4717F0A8238}" dt="2022-08-23T14:37:02.583" v="1162"/>
        <pc:sldMkLst>
          <pc:docMk/>
          <pc:sldMk cId="992211750" sldId="387"/>
        </pc:sldMkLst>
      </pc:sldChg>
      <pc:sldChg chg="add">
        <pc:chgData name="Moazeni, M. (Mehran)" userId="c630b15d-de37-4521-b041-b9b9c4f0e47a" providerId="ADAL" clId="{3ADF6AD1-75B6-9843-A999-E4717F0A8238}" dt="2022-08-23T14:37:02.662" v="1163"/>
        <pc:sldMkLst>
          <pc:docMk/>
          <pc:sldMk cId="2136830704" sldId="388"/>
        </pc:sldMkLst>
      </pc:sldChg>
      <pc:sldChg chg="add">
        <pc:chgData name="Moazeni, M. (Mehran)" userId="c630b15d-de37-4521-b041-b9b9c4f0e47a" providerId="ADAL" clId="{3ADF6AD1-75B6-9843-A999-E4717F0A8238}" dt="2022-08-23T14:37:02.740" v="1164"/>
        <pc:sldMkLst>
          <pc:docMk/>
          <pc:sldMk cId="3790846430" sldId="389"/>
        </pc:sldMkLst>
      </pc:sldChg>
      <pc:sldChg chg="add">
        <pc:chgData name="Moazeni, M. (Mehran)" userId="c630b15d-de37-4521-b041-b9b9c4f0e47a" providerId="ADAL" clId="{3ADF6AD1-75B6-9843-A999-E4717F0A8238}" dt="2022-08-23T14:37:02.822" v="1165"/>
        <pc:sldMkLst>
          <pc:docMk/>
          <pc:sldMk cId="1238271418" sldId="390"/>
        </pc:sldMkLst>
      </pc:sldChg>
      <pc:sldChg chg="add">
        <pc:chgData name="Moazeni, M. (Mehran)" userId="c630b15d-de37-4521-b041-b9b9c4f0e47a" providerId="ADAL" clId="{3ADF6AD1-75B6-9843-A999-E4717F0A8238}" dt="2022-08-23T14:37:02.903" v="1166"/>
        <pc:sldMkLst>
          <pc:docMk/>
          <pc:sldMk cId="2831935190" sldId="391"/>
        </pc:sldMkLst>
      </pc:sldChg>
    </pc:docChg>
  </pc:docChgLst>
  <pc:docChgLst>
    <pc:chgData name="Moazeni, M. (Mehran)" userId="c630b15d-de37-4521-b041-b9b9c4f0e47a" providerId="ADAL" clId="{D5BFD368-11EA-41FA-B65B-AE813B9801B5}"/>
    <pc:docChg chg="modSld">
      <pc:chgData name="Moazeni, M. (Mehran)" userId="c630b15d-de37-4521-b041-b9b9c4f0e47a" providerId="ADAL" clId="{D5BFD368-11EA-41FA-B65B-AE813B9801B5}" dt="2021-07-26T12:33:39.492" v="1" actId="1076"/>
      <pc:docMkLst>
        <pc:docMk/>
      </pc:docMkLst>
      <pc:sldChg chg="modSp mod">
        <pc:chgData name="Moazeni, M. (Mehran)" userId="c630b15d-de37-4521-b041-b9b9c4f0e47a" providerId="ADAL" clId="{D5BFD368-11EA-41FA-B65B-AE813B9801B5}" dt="2021-07-26T12:33:39.492" v="1" actId="1076"/>
        <pc:sldMkLst>
          <pc:docMk/>
          <pc:sldMk cId="3280273388" sldId="343"/>
        </pc:sldMkLst>
        <pc:spChg chg="mod">
          <ac:chgData name="Moazeni, M. (Mehran)" userId="c630b15d-de37-4521-b041-b9b9c4f0e47a" providerId="ADAL" clId="{D5BFD368-11EA-41FA-B65B-AE813B9801B5}" dt="2021-07-26T12:33:39.492" v="1" actId="1076"/>
          <ac:spMkLst>
            <pc:docMk/>
            <pc:sldMk cId="3280273388" sldId="343"/>
            <ac:spMk id="10" creationId="{A33C48B8-B9E8-9E4D-8EB8-65B414EF75D8}"/>
          </ac:spMkLst>
        </pc:spChg>
        <pc:cxnChg chg="mod">
          <ac:chgData name="Moazeni, M. (Mehran)" userId="c630b15d-de37-4521-b041-b9b9c4f0e47a" providerId="ADAL" clId="{D5BFD368-11EA-41FA-B65B-AE813B9801B5}" dt="2021-07-26T12:33:35.278" v="0" actId="1076"/>
          <ac:cxnSpMkLst>
            <pc:docMk/>
            <pc:sldMk cId="3280273388" sldId="343"/>
            <ac:cxnSpMk id="8" creationId="{1E71A899-ECAD-644E-BDDC-88A48D99CC32}"/>
          </ac:cxnSpMkLst>
        </pc:cxnChg>
      </pc:sldChg>
    </pc:docChg>
  </pc:docChgLst>
  <pc:docChgLst>
    <pc:chgData name="Moazeni, M. (Mehran)" userId="c630b15d-de37-4521-b041-b9b9c4f0e47a" providerId="ADAL" clId="{7C668002-7D13-4847-85CE-38ED3F95165F}"/>
    <pc:docChg chg="delSld modSld">
      <pc:chgData name="Moazeni, M. (Mehran)" userId="c630b15d-de37-4521-b041-b9b9c4f0e47a" providerId="ADAL" clId="{7C668002-7D13-4847-85CE-38ED3F95165F}" dt="2021-07-27T15:47:42.844" v="41" actId="20577"/>
      <pc:docMkLst>
        <pc:docMk/>
      </pc:docMkLst>
      <pc:sldChg chg="modSp mod">
        <pc:chgData name="Moazeni, M. (Mehran)" userId="c630b15d-de37-4521-b041-b9b9c4f0e47a" providerId="ADAL" clId="{7C668002-7D13-4847-85CE-38ED3F95165F}" dt="2021-07-27T15:46:31.711" v="1" actId="20577"/>
        <pc:sldMkLst>
          <pc:docMk/>
          <pc:sldMk cId="354722111" sldId="340"/>
        </pc:sldMkLst>
        <pc:graphicFrameChg chg="modGraphic">
          <ac:chgData name="Moazeni, M. (Mehran)" userId="c630b15d-de37-4521-b041-b9b9c4f0e47a" providerId="ADAL" clId="{7C668002-7D13-4847-85CE-38ED3F95165F}" dt="2021-07-27T15:46:31.711" v="1" actId="20577"/>
          <ac:graphicFrameMkLst>
            <pc:docMk/>
            <pc:sldMk cId="354722111" sldId="340"/>
            <ac:graphicFrameMk id="5" creationId="{75152341-D95B-8444-8F6E-C74BEE75590E}"/>
          </ac:graphicFrameMkLst>
        </pc:graphicFrameChg>
      </pc:sldChg>
      <pc:sldChg chg="modSp mod">
        <pc:chgData name="Moazeni, M. (Mehran)" userId="c630b15d-de37-4521-b041-b9b9c4f0e47a" providerId="ADAL" clId="{7C668002-7D13-4847-85CE-38ED3F95165F}" dt="2021-07-27T15:46:35.523" v="3" actId="20577"/>
        <pc:sldMkLst>
          <pc:docMk/>
          <pc:sldMk cId="1150887087" sldId="341"/>
        </pc:sldMkLst>
        <pc:graphicFrameChg chg="modGraphic">
          <ac:chgData name="Moazeni, M. (Mehran)" userId="c630b15d-de37-4521-b041-b9b9c4f0e47a" providerId="ADAL" clId="{7C668002-7D13-4847-85CE-38ED3F95165F}" dt="2021-07-27T15:46:35.523" v="3" actId="20577"/>
          <ac:graphicFrameMkLst>
            <pc:docMk/>
            <pc:sldMk cId="1150887087" sldId="341"/>
            <ac:graphicFrameMk id="5" creationId="{75152341-D95B-8444-8F6E-C74BEE75590E}"/>
          </ac:graphicFrameMkLst>
        </pc:graphicFrameChg>
      </pc:sldChg>
      <pc:sldChg chg="modSp del mod">
        <pc:chgData name="Moazeni, M. (Mehran)" userId="c630b15d-de37-4521-b041-b9b9c4f0e47a" providerId="ADAL" clId="{7C668002-7D13-4847-85CE-38ED3F95165F}" dt="2021-07-27T15:47:03.052" v="7" actId="2696"/>
        <pc:sldMkLst>
          <pc:docMk/>
          <pc:sldMk cId="3744563601" sldId="342"/>
        </pc:sldMkLst>
        <pc:graphicFrameChg chg="modGraphic">
          <ac:chgData name="Moazeni, M. (Mehran)" userId="c630b15d-de37-4521-b041-b9b9c4f0e47a" providerId="ADAL" clId="{7C668002-7D13-4847-85CE-38ED3F95165F}" dt="2021-07-27T15:46:42.418" v="6" actId="20577"/>
          <ac:graphicFrameMkLst>
            <pc:docMk/>
            <pc:sldMk cId="3744563601" sldId="342"/>
            <ac:graphicFrameMk id="5" creationId="{75152341-D95B-8444-8F6E-C74BEE75590E}"/>
          </ac:graphicFrameMkLst>
        </pc:graphicFrameChg>
      </pc:sldChg>
      <pc:sldChg chg="modSp mod">
        <pc:chgData name="Moazeni, M. (Mehran)" userId="c630b15d-de37-4521-b041-b9b9c4f0e47a" providerId="ADAL" clId="{7C668002-7D13-4847-85CE-38ED3F95165F}" dt="2021-07-27T15:47:42.844" v="41" actId="20577"/>
        <pc:sldMkLst>
          <pc:docMk/>
          <pc:sldMk cId="2754918438" sldId="348"/>
        </pc:sldMkLst>
        <pc:graphicFrameChg chg="modGraphic">
          <ac:chgData name="Moazeni, M. (Mehran)" userId="c630b15d-de37-4521-b041-b9b9c4f0e47a" providerId="ADAL" clId="{7C668002-7D13-4847-85CE-38ED3F95165F}" dt="2021-07-27T15:47:42.844" v="41" actId="20577"/>
          <ac:graphicFrameMkLst>
            <pc:docMk/>
            <pc:sldMk cId="2754918438" sldId="348"/>
            <ac:graphicFrameMk id="5" creationId="{75152341-D95B-8444-8F6E-C74BEE75590E}"/>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01/09/2022</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01/09/2022</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555555"/>
                </a:solidFill>
                <a:effectLst/>
                <a:latin typeface="Helvetica Neue" panose="02000503000000020004" pitchFamily="2" charset="0"/>
              </a:rPr>
              <a:t>Bias: the strength of the assumption of the model about the functional form of the mapping between inputs and outputs.</a:t>
            </a:r>
            <a:endParaRPr lang="en-US"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25</a:t>
            </a:fld>
            <a:endParaRPr lang="en-GB"/>
          </a:p>
        </p:txBody>
      </p:sp>
    </p:spTree>
    <p:extLst>
      <p:ext uri="{BB962C8B-B14F-4D97-AF65-F5344CB8AC3E}">
        <p14:creationId xmlns:p14="http://schemas.microsoft.com/office/powerpoint/2010/main" val="3194569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01-09-2022</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anose="02060503050406030704" pitchFamily="18"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EF9DEBD8-B375-7442-B173-76D942EBF298}"/>
              </a:ext>
            </a:extLst>
          </p:cNvPr>
          <p:cNvSpPr/>
          <p:nvPr userDrawn="1"/>
        </p:nvSpPr>
        <p:spPr>
          <a:xfrm>
            <a:off x="2140902" y="3267706"/>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B5A1A47F-BF77-9D48-9461-FA308C32979A}"/>
              </a:ext>
            </a:extLst>
          </p:cNvPr>
          <p:cNvSpPr/>
          <p:nvPr userDrawn="1"/>
        </p:nvSpPr>
        <p:spPr>
          <a:xfrm>
            <a:off x="2140902" y="4948504"/>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36000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2915084"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545938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338137" y="1355259"/>
            <a:ext cx="5580062" cy="270592"/>
          </a:xfrm>
          <a:prstGeom prst="rect">
            <a:avLst/>
          </a:prstGeom>
        </p:spPr>
        <p:txBody>
          <a:bodyPr lIns="0" tIns="0" rIns="0" bIns="0"/>
          <a:lstStyle>
            <a:lvl1pPr algn="l">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370787"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2915084"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5460943"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360000" y="1625851"/>
            <a:ext cx="6986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01-09-2022</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01-09-2022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01-09-2022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6E64BB8-38F8-F4B1-3318-D7BFE958E23F}"/>
              </a:ext>
            </a:extLst>
          </p:cNvPr>
          <p:cNvSpPr txBox="1"/>
          <p:nvPr/>
        </p:nvSpPr>
        <p:spPr>
          <a:xfrm>
            <a:off x="4145219" y="1091027"/>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Topics </a:t>
            </a:r>
            <a:r>
              <a:rPr lang="nl-NL" sz="3600" dirty="0" err="1">
                <a:solidFill>
                  <a:srgbClr val="0070C0"/>
                </a:solidFill>
                <a:latin typeface="Aharoni" panose="020F0502020204030204" pitchFamily="34" charset="0"/>
                <a:cs typeface="Aharoni" panose="020F0502020204030204" pitchFamily="34" charset="0"/>
              </a:rPr>
              <a:t>for</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today</a:t>
            </a:r>
            <a:endParaRPr lang="en-NL" sz="3600" dirty="0">
              <a:solidFill>
                <a:srgbClr val="0070C0"/>
              </a:solidFill>
              <a:latin typeface="Aharoni" panose="020F0502020204030204" pitchFamily="34" charset="0"/>
              <a:cs typeface="Aharoni" panose="020F0502020204030204" pitchFamily="34" charset="0"/>
            </a:endParaRPr>
          </a:p>
        </p:txBody>
      </p:sp>
      <p:sp>
        <p:nvSpPr>
          <p:cNvPr id="3" name="TextBox 2">
            <a:extLst>
              <a:ext uri="{FF2B5EF4-FFF2-40B4-BE49-F238E27FC236}">
                <a16:creationId xmlns:a16="http://schemas.microsoft.com/office/drawing/2014/main" id="{49E0F6A4-4AF4-843B-EBD1-15EF1A5FCE88}"/>
              </a:ext>
            </a:extLst>
          </p:cNvPr>
          <p:cNvSpPr txBox="1"/>
          <p:nvPr/>
        </p:nvSpPr>
        <p:spPr>
          <a:xfrm>
            <a:off x="148280" y="1922024"/>
            <a:ext cx="11626763" cy="461665"/>
          </a:xfrm>
          <a:prstGeom prst="rect">
            <a:avLst/>
          </a:prstGeom>
          <a:noFill/>
        </p:spPr>
        <p:txBody>
          <a:bodyPr wrap="square">
            <a:spAutoFit/>
          </a:bodyPr>
          <a:lstStyle/>
          <a:p>
            <a:pPr marL="342900" indent="-342900">
              <a:buFont typeface="Arial" panose="020B0604020202020204" pitchFamily="34" charset="0"/>
              <a:buChar char="•"/>
            </a:pPr>
            <a:r>
              <a:rPr lang="en-GB" sz="2400" dirty="0">
                <a:latin typeface="Garamond" panose="02020404030301010803" pitchFamily="18" charset="0"/>
              </a:rPr>
              <a:t>t</a:t>
            </a:r>
            <a:r>
              <a:rPr lang="en-NL" sz="2400" dirty="0">
                <a:latin typeface="Garamond" panose="02020404030301010803" pitchFamily="18" charset="0"/>
              </a:rPr>
              <a:t>.b. completed</a:t>
            </a:r>
          </a:p>
        </p:txBody>
      </p:sp>
    </p:spTree>
    <p:extLst>
      <p:ext uri="{BB962C8B-B14F-4D97-AF65-F5344CB8AC3E}">
        <p14:creationId xmlns:p14="http://schemas.microsoft.com/office/powerpoint/2010/main" val="1180352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49760-AAB9-02B2-0EAA-2B32BF6CCEC8}"/>
              </a:ext>
            </a:extLst>
          </p:cNvPr>
          <p:cNvPicPr>
            <a:picLocks noChangeAspect="1"/>
          </p:cNvPicPr>
          <p:nvPr/>
        </p:nvPicPr>
        <p:blipFill rotWithShape="1">
          <a:blip r:embed="rId2"/>
          <a:srcRect t="21360"/>
          <a:stretch/>
        </p:blipFill>
        <p:spPr>
          <a:xfrm>
            <a:off x="261078" y="1791730"/>
            <a:ext cx="11453127" cy="5066270"/>
          </a:xfrm>
          <a:prstGeom prst="rect">
            <a:avLst/>
          </a:prstGeom>
        </p:spPr>
      </p:pic>
      <p:sp>
        <p:nvSpPr>
          <p:cNvPr id="6" name="TextBox 5">
            <a:extLst>
              <a:ext uri="{FF2B5EF4-FFF2-40B4-BE49-F238E27FC236}">
                <a16:creationId xmlns:a16="http://schemas.microsoft.com/office/drawing/2014/main" id="{A2E9C7D5-D852-47AA-C0E9-9A2888A2B419}"/>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115446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08AE12-7059-E17A-8CDF-194B7FEB4BD9}"/>
              </a:ext>
            </a:extLst>
          </p:cNvPr>
          <p:cNvPicPr>
            <a:picLocks noChangeAspect="1"/>
          </p:cNvPicPr>
          <p:nvPr/>
        </p:nvPicPr>
        <p:blipFill rotWithShape="1">
          <a:blip r:embed="rId2"/>
          <a:srcRect t="22137"/>
          <a:stretch/>
        </p:blipFill>
        <p:spPr>
          <a:xfrm>
            <a:off x="35364" y="1729946"/>
            <a:ext cx="12159811" cy="5325762"/>
          </a:xfrm>
          <a:prstGeom prst="rect">
            <a:avLst/>
          </a:prstGeom>
        </p:spPr>
      </p:pic>
      <p:sp>
        <p:nvSpPr>
          <p:cNvPr id="9" name="TextBox 8">
            <a:extLst>
              <a:ext uri="{FF2B5EF4-FFF2-40B4-BE49-F238E27FC236}">
                <a16:creationId xmlns:a16="http://schemas.microsoft.com/office/drawing/2014/main" id="{8D7B4215-B9D6-F40C-82CF-F6934312600D}"/>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Example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319737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E9C7D5-D852-47AA-C0E9-9A2888A2B419}"/>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Unsupervised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pic>
        <p:nvPicPr>
          <p:cNvPr id="3" name="Picture 2">
            <a:extLst>
              <a:ext uri="{FF2B5EF4-FFF2-40B4-BE49-F238E27FC236}">
                <a16:creationId xmlns:a16="http://schemas.microsoft.com/office/drawing/2014/main" id="{2FD503E0-EFDC-D98F-D7C9-9EE9B548FE0E}"/>
              </a:ext>
            </a:extLst>
          </p:cNvPr>
          <p:cNvPicPr>
            <a:picLocks noChangeAspect="1"/>
          </p:cNvPicPr>
          <p:nvPr/>
        </p:nvPicPr>
        <p:blipFill rotWithShape="1">
          <a:blip r:embed="rId2"/>
          <a:srcRect t="27451"/>
          <a:stretch/>
        </p:blipFill>
        <p:spPr>
          <a:xfrm>
            <a:off x="0" y="1927653"/>
            <a:ext cx="11869568" cy="4843849"/>
          </a:xfrm>
          <a:prstGeom prst="rect">
            <a:avLst/>
          </a:prstGeom>
        </p:spPr>
      </p:pic>
    </p:spTree>
    <p:extLst>
      <p:ext uri="{BB962C8B-B14F-4D97-AF65-F5344CB8AC3E}">
        <p14:creationId xmlns:p14="http://schemas.microsoft.com/office/powerpoint/2010/main" val="202370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80E19E-5D20-5218-C072-8708190159E5}"/>
              </a:ext>
            </a:extLst>
          </p:cNvPr>
          <p:cNvPicPr>
            <a:picLocks noChangeAspect="1"/>
          </p:cNvPicPr>
          <p:nvPr/>
        </p:nvPicPr>
        <p:blipFill rotWithShape="1">
          <a:blip r:embed="rId2"/>
          <a:srcRect t="20287"/>
          <a:stretch/>
        </p:blipFill>
        <p:spPr>
          <a:xfrm>
            <a:off x="347575" y="1828800"/>
            <a:ext cx="11216156" cy="5029200"/>
          </a:xfrm>
          <a:prstGeom prst="rect">
            <a:avLst/>
          </a:prstGeom>
        </p:spPr>
      </p:pic>
      <p:sp>
        <p:nvSpPr>
          <p:cNvPr id="9" name="TextBox 8">
            <a:extLst>
              <a:ext uri="{FF2B5EF4-FFF2-40B4-BE49-F238E27FC236}">
                <a16:creationId xmlns:a16="http://schemas.microsoft.com/office/drawing/2014/main" id="{F217BCFE-894E-F154-F27E-8BDB17CD881A}"/>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Transfer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349579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E9C7D5-D852-47AA-C0E9-9A2888A2B419}"/>
              </a:ext>
            </a:extLst>
          </p:cNvPr>
          <p:cNvSpPr txBox="1"/>
          <p:nvPr/>
        </p:nvSpPr>
        <p:spPr>
          <a:xfrm>
            <a:off x="519038" y="904220"/>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Reinforcement</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learning</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1DB4EAFE-96F1-2244-B7BC-1A29B8D46D43}"/>
              </a:ext>
            </a:extLst>
          </p:cNvPr>
          <p:cNvPicPr>
            <a:picLocks noChangeAspect="1"/>
          </p:cNvPicPr>
          <p:nvPr/>
        </p:nvPicPr>
        <p:blipFill rotWithShape="1">
          <a:blip r:embed="rId2"/>
          <a:srcRect t="21735"/>
          <a:stretch/>
        </p:blipFill>
        <p:spPr>
          <a:xfrm>
            <a:off x="49429" y="1458218"/>
            <a:ext cx="12012938" cy="5288571"/>
          </a:xfrm>
          <a:prstGeom prst="rect">
            <a:avLst/>
          </a:prstGeom>
        </p:spPr>
      </p:pic>
    </p:spTree>
    <p:extLst>
      <p:ext uri="{BB962C8B-B14F-4D97-AF65-F5344CB8AC3E}">
        <p14:creationId xmlns:p14="http://schemas.microsoft.com/office/powerpoint/2010/main" val="594332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B67073-FF2B-8DA6-A49B-B282FF7AC54C}"/>
              </a:ext>
            </a:extLst>
          </p:cNvPr>
          <p:cNvPicPr>
            <a:picLocks noChangeAspect="1"/>
          </p:cNvPicPr>
          <p:nvPr/>
        </p:nvPicPr>
        <p:blipFill rotWithShape="1">
          <a:blip r:embed="rId2"/>
          <a:srcRect t="19895"/>
          <a:stretch/>
        </p:blipFill>
        <p:spPr>
          <a:xfrm>
            <a:off x="545284" y="2075934"/>
            <a:ext cx="10612867" cy="4782065"/>
          </a:xfrm>
          <a:prstGeom prst="rect">
            <a:avLst/>
          </a:prstGeom>
        </p:spPr>
      </p:pic>
      <p:sp>
        <p:nvSpPr>
          <p:cNvPr id="9" name="TextBox 8">
            <a:extLst>
              <a:ext uri="{FF2B5EF4-FFF2-40B4-BE49-F238E27FC236}">
                <a16:creationId xmlns:a16="http://schemas.microsoft.com/office/drawing/2014/main" id="{592C7CF2-6E25-5F00-CDDE-75CE02C88351}"/>
              </a:ext>
            </a:extLst>
          </p:cNvPr>
          <p:cNvSpPr txBox="1"/>
          <p:nvPr/>
        </p:nvSpPr>
        <p:spPr>
          <a:xfrm>
            <a:off x="532685" y="1019430"/>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Matching </a:t>
            </a:r>
            <a:r>
              <a:rPr lang="nl-NL" sz="3600" dirty="0" err="1">
                <a:solidFill>
                  <a:srgbClr val="0070C0"/>
                </a:solidFill>
                <a:latin typeface="Aharoni" panose="020F0502020204030204" pitchFamily="34" charset="0"/>
                <a:cs typeface="Aharoni" panose="020F0502020204030204" pitchFamily="34" charset="0"/>
              </a:rPr>
              <a:t>your</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problem</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461821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4A81D68E-BE3C-C381-1396-382A55CBAB6C}"/>
              </a:ext>
            </a:extLst>
          </p:cNvPr>
          <p:cNvPicPr>
            <a:picLocks noChangeAspect="1"/>
          </p:cNvPicPr>
          <p:nvPr/>
        </p:nvPicPr>
        <p:blipFill>
          <a:blip r:embed="rId2"/>
          <a:stretch>
            <a:fillRect/>
          </a:stretch>
        </p:blipFill>
        <p:spPr>
          <a:xfrm>
            <a:off x="249378" y="1584923"/>
            <a:ext cx="11696418" cy="4581097"/>
          </a:xfrm>
          <a:prstGeom prst="rect">
            <a:avLst/>
          </a:prstGeom>
        </p:spPr>
      </p:pic>
      <p:sp>
        <p:nvSpPr>
          <p:cNvPr id="4" name="TextBox 3">
            <a:extLst>
              <a:ext uri="{FF2B5EF4-FFF2-40B4-BE49-F238E27FC236}">
                <a16:creationId xmlns:a16="http://schemas.microsoft.com/office/drawing/2014/main" id="{E65B0441-2BAA-4654-A8D6-C579B9833188}"/>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Framework</a:t>
            </a:r>
          </a:p>
        </p:txBody>
      </p:sp>
      <p:sp>
        <p:nvSpPr>
          <p:cNvPr id="5" name="TextBox 4">
            <a:extLst>
              <a:ext uri="{FF2B5EF4-FFF2-40B4-BE49-F238E27FC236}">
                <a16:creationId xmlns:a16="http://schemas.microsoft.com/office/drawing/2014/main" id="{A4556491-E36C-C038-2E4C-DC5E4FFD3925}"/>
              </a:ext>
            </a:extLst>
          </p:cNvPr>
          <p:cNvSpPr txBox="1"/>
          <p:nvPr/>
        </p:nvSpPr>
        <p:spPr>
          <a:xfrm>
            <a:off x="148281" y="6575277"/>
            <a:ext cx="5621732" cy="169277"/>
          </a:xfrm>
          <a:prstGeom prst="rect">
            <a:avLst/>
          </a:prstGeom>
          <a:noFill/>
        </p:spPr>
        <p:txBody>
          <a:bodyPr wrap="none" lIns="0" tIns="0" rIns="0" bIns="0" rtlCol="0">
            <a:spAutoFit/>
          </a:bodyPr>
          <a:lstStyle/>
          <a:p>
            <a:r>
              <a:rPr lang="en-GB" sz="1100" dirty="0"/>
              <a:t>S</a:t>
            </a:r>
            <a:r>
              <a:rPr lang="en-NL" sz="1100" dirty="0"/>
              <a:t>ource:</a:t>
            </a:r>
            <a:r>
              <a:rPr lang="en-GB" sz="1100" dirty="0"/>
              <a:t>https://</a:t>
            </a:r>
            <a:r>
              <a:rPr lang="en-GB" sz="1100" dirty="0" err="1"/>
              <a:t>www.mrdbourke.com</a:t>
            </a:r>
            <a:r>
              <a:rPr lang="en-GB" sz="1100" dirty="0"/>
              <a:t>/a-6-step-field-guide-for-building-machine-learning-projects/</a:t>
            </a:r>
            <a:endParaRPr lang="en-NL" sz="1100" dirty="0"/>
          </a:p>
        </p:txBody>
      </p:sp>
      <p:sp>
        <p:nvSpPr>
          <p:cNvPr id="6" name="Rectangle 5">
            <a:extLst>
              <a:ext uri="{FF2B5EF4-FFF2-40B4-BE49-F238E27FC236}">
                <a16:creationId xmlns:a16="http://schemas.microsoft.com/office/drawing/2014/main" id="{7F725187-1051-6418-CAEE-1A3590DE112D}"/>
              </a:ext>
            </a:extLst>
          </p:cNvPr>
          <p:cNvSpPr/>
          <p:nvPr/>
        </p:nvSpPr>
        <p:spPr>
          <a:xfrm>
            <a:off x="4633784" y="2224216"/>
            <a:ext cx="3608173" cy="580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65939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33A3D9DF-D9F1-D17F-0259-313FB3A41792}"/>
              </a:ext>
            </a:extLst>
          </p:cNvPr>
          <p:cNvSpPr txBox="1"/>
          <p:nvPr/>
        </p:nvSpPr>
        <p:spPr>
          <a:xfrm>
            <a:off x="3810308" y="1183360"/>
            <a:ext cx="6722076" cy="738664"/>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Modeling </a:t>
            </a:r>
            <a:r>
              <a:rPr lang="en-NL" sz="4800" dirty="0">
                <a:solidFill>
                  <a:srgbClr val="0070C0"/>
                </a:solidFill>
                <a:latin typeface="Aharoni" panose="020F0502020204030204" pitchFamily="34" charset="0"/>
                <a:cs typeface="Aharoni" panose="020F0502020204030204" pitchFamily="34" charset="0"/>
              </a:rPr>
              <a:t>3</a:t>
            </a:r>
            <a:r>
              <a:rPr lang="en-NL" sz="3600" dirty="0">
                <a:solidFill>
                  <a:srgbClr val="0070C0"/>
                </a:solidFill>
                <a:latin typeface="Aharoni" panose="020F0502020204030204" pitchFamily="34" charset="0"/>
                <a:cs typeface="Aharoni" panose="020F0502020204030204" pitchFamily="34" charset="0"/>
              </a:rPr>
              <a:t> parts</a:t>
            </a:r>
          </a:p>
        </p:txBody>
      </p:sp>
      <p:pic>
        <p:nvPicPr>
          <p:cNvPr id="4" name="Picture 3">
            <a:extLst>
              <a:ext uri="{FF2B5EF4-FFF2-40B4-BE49-F238E27FC236}">
                <a16:creationId xmlns:a16="http://schemas.microsoft.com/office/drawing/2014/main" id="{9CA9E307-CF41-A853-CE30-99207F139B5C}"/>
              </a:ext>
            </a:extLst>
          </p:cNvPr>
          <p:cNvPicPr>
            <a:picLocks noChangeAspect="1"/>
          </p:cNvPicPr>
          <p:nvPr/>
        </p:nvPicPr>
        <p:blipFill rotWithShape="1">
          <a:blip r:embed="rId2"/>
          <a:srcRect t="15357"/>
          <a:stretch/>
        </p:blipFill>
        <p:spPr>
          <a:xfrm>
            <a:off x="987915" y="1992387"/>
            <a:ext cx="10219344" cy="4865613"/>
          </a:xfrm>
          <a:prstGeom prst="rect">
            <a:avLst/>
          </a:prstGeom>
        </p:spPr>
      </p:pic>
    </p:spTree>
    <p:extLst>
      <p:ext uri="{BB962C8B-B14F-4D97-AF65-F5344CB8AC3E}">
        <p14:creationId xmlns:p14="http://schemas.microsoft.com/office/powerpoint/2010/main" val="181790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E0A59475-3F86-9112-8C34-E1E1D99ECBAC}"/>
              </a:ext>
            </a:extLst>
          </p:cNvPr>
          <p:cNvPicPr>
            <a:picLocks noChangeAspect="1"/>
          </p:cNvPicPr>
          <p:nvPr/>
        </p:nvPicPr>
        <p:blipFill rotWithShape="1">
          <a:blip r:embed="rId2"/>
          <a:srcRect t="27935"/>
          <a:stretch/>
        </p:blipFill>
        <p:spPr>
          <a:xfrm>
            <a:off x="18533" y="1922024"/>
            <a:ext cx="12176642" cy="4935976"/>
          </a:xfrm>
          <a:prstGeom prst="rect">
            <a:avLst/>
          </a:prstGeom>
        </p:spPr>
      </p:pic>
      <p:sp>
        <p:nvSpPr>
          <p:cNvPr id="4" name="TextBox 3">
            <a:extLst>
              <a:ext uri="{FF2B5EF4-FFF2-40B4-BE49-F238E27FC236}">
                <a16:creationId xmlns:a16="http://schemas.microsoft.com/office/drawing/2014/main" id="{1919DE59-4876-3131-96A4-1AD10DF2E5E2}"/>
              </a:ext>
            </a:extLst>
          </p:cNvPr>
          <p:cNvSpPr txBox="1"/>
          <p:nvPr/>
        </p:nvSpPr>
        <p:spPr>
          <a:xfrm>
            <a:off x="2323070" y="1195717"/>
            <a:ext cx="8530589"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The most important concept in ML</a:t>
            </a:r>
          </a:p>
        </p:txBody>
      </p:sp>
    </p:spTree>
    <p:extLst>
      <p:ext uri="{BB962C8B-B14F-4D97-AF65-F5344CB8AC3E}">
        <p14:creationId xmlns:p14="http://schemas.microsoft.com/office/powerpoint/2010/main" val="140358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9C29AD6D-17E9-79D9-A86E-32326E077AEB}"/>
              </a:ext>
            </a:extLst>
          </p:cNvPr>
          <p:cNvSpPr txBox="1"/>
          <p:nvPr/>
        </p:nvSpPr>
        <p:spPr>
          <a:xfrm>
            <a:off x="1451446" y="3059668"/>
            <a:ext cx="9292282" cy="738664"/>
          </a:xfrm>
          <a:prstGeom prst="rect">
            <a:avLst/>
          </a:prstGeom>
          <a:noFill/>
        </p:spPr>
        <p:txBody>
          <a:bodyPr wrap="square" lIns="0" tIns="0" rIns="0" bIns="0" rtlCol="0">
            <a:spAutoFit/>
          </a:bodyPr>
          <a:lstStyle/>
          <a:p>
            <a:r>
              <a:rPr lang="en-NL" sz="4800" dirty="0">
                <a:solidFill>
                  <a:srgbClr val="0070C0"/>
                </a:solidFill>
                <a:latin typeface="Aharoni" panose="020F0502020204030204" pitchFamily="34" charset="0"/>
                <a:cs typeface="Aharoni" panose="020F0502020204030204" pitchFamily="34" charset="0"/>
              </a:rPr>
              <a:t>Supervised learning algorithms</a:t>
            </a:r>
          </a:p>
        </p:txBody>
      </p:sp>
    </p:spTree>
    <p:extLst>
      <p:ext uri="{BB962C8B-B14F-4D97-AF65-F5344CB8AC3E}">
        <p14:creationId xmlns:p14="http://schemas.microsoft.com/office/powerpoint/2010/main" val="1629548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3" name="TextBox 2">
            <a:extLst>
              <a:ext uri="{FF2B5EF4-FFF2-40B4-BE49-F238E27FC236}">
                <a16:creationId xmlns:a16="http://schemas.microsoft.com/office/drawing/2014/main" id="{B8321118-987B-8274-D9FB-47277382B5FB}"/>
              </a:ext>
            </a:extLst>
          </p:cNvPr>
          <p:cNvSpPr txBox="1"/>
          <p:nvPr/>
        </p:nvSpPr>
        <p:spPr>
          <a:xfrm>
            <a:off x="284204" y="4369787"/>
            <a:ext cx="11626763" cy="830997"/>
          </a:xfrm>
          <a:prstGeom prst="rect">
            <a:avLst/>
          </a:prstGeom>
          <a:noFill/>
        </p:spPr>
        <p:txBody>
          <a:bodyPr wrap="square">
            <a:spAutoFit/>
          </a:bodyPr>
          <a:lstStyle/>
          <a:p>
            <a:pPr algn="ctr"/>
            <a:r>
              <a:rPr lang="en-GB" sz="2400" b="0" i="0" u="none" strike="noStrike" dirty="0">
                <a:solidFill>
                  <a:srgbClr val="464848"/>
                </a:solidFill>
                <a:effectLst/>
                <a:latin typeface="Garamond" panose="02020404030301010803" pitchFamily="18" charset="0"/>
              </a:rPr>
              <a:t>Machine Learning is like sex in high school. Everyone is talking about it, a few know what to do, and only your teacher is doing it</a:t>
            </a:r>
            <a:endParaRPr lang="en-NL" sz="2400" dirty="0">
              <a:latin typeface="Garamond" panose="02020404030301010803" pitchFamily="18" charset="0"/>
            </a:endParaRPr>
          </a:p>
        </p:txBody>
      </p:sp>
      <p:sp>
        <p:nvSpPr>
          <p:cNvPr id="4" name="TextBox 3">
            <a:extLst>
              <a:ext uri="{FF2B5EF4-FFF2-40B4-BE49-F238E27FC236}">
                <a16:creationId xmlns:a16="http://schemas.microsoft.com/office/drawing/2014/main" id="{45217941-34B1-7D0E-0836-C59B866039C0}"/>
              </a:ext>
            </a:extLst>
          </p:cNvPr>
          <p:cNvSpPr txBox="1"/>
          <p:nvPr/>
        </p:nvSpPr>
        <p:spPr>
          <a:xfrm>
            <a:off x="2736548" y="2916195"/>
            <a:ext cx="6722076" cy="553998"/>
          </a:xfrm>
          <a:prstGeom prst="rect">
            <a:avLst/>
          </a:prstGeom>
          <a:noFill/>
        </p:spPr>
        <p:txBody>
          <a:bodyPr wrap="square" lIns="0" tIns="0" rIns="0" bIns="0" rtlCol="0">
            <a:spAutoFit/>
          </a:bodyPr>
          <a:lstStyle/>
          <a:p>
            <a:pPr algn="ctr"/>
            <a:r>
              <a:rPr lang="en-NL" sz="3600" dirty="0">
                <a:solidFill>
                  <a:srgbClr val="0070C0"/>
                </a:solidFill>
                <a:latin typeface="Aharoni" panose="020F0502020204030204" pitchFamily="34" charset="0"/>
                <a:cs typeface="Aharoni" panose="020F0502020204030204" pitchFamily="34" charset="0"/>
              </a:rPr>
              <a:t>Machine learning</a:t>
            </a:r>
          </a:p>
        </p:txBody>
      </p:sp>
    </p:spTree>
    <p:extLst>
      <p:ext uri="{BB962C8B-B14F-4D97-AF65-F5344CB8AC3E}">
        <p14:creationId xmlns:p14="http://schemas.microsoft.com/office/powerpoint/2010/main" val="170372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03082944-CC43-5917-7A16-213EBE91B16B}"/>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a:t>
            </a:r>
          </a:p>
        </p:txBody>
      </p:sp>
      <p:sp>
        <p:nvSpPr>
          <p:cNvPr id="3" name="TextBox 2">
            <a:extLst>
              <a:ext uri="{FF2B5EF4-FFF2-40B4-BE49-F238E27FC236}">
                <a16:creationId xmlns:a16="http://schemas.microsoft.com/office/drawing/2014/main" id="{AE631EA3-B3FB-6B70-E3D4-A3EFD92B0C48}"/>
              </a:ext>
            </a:extLst>
          </p:cNvPr>
          <p:cNvSpPr txBox="1"/>
          <p:nvPr/>
        </p:nvSpPr>
        <p:spPr>
          <a:xfrm>
            <a:off x="339338" y="1758693"/>
            <a:ext cx="6061462"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First of </a:t>
            </a:r>
            <a:r>
              <a:rPr lang="nl-NL" sz="2400" dirty="0" err="1">
                <a:latin typeface="Garamond" panose="02020404030301010803" pitchFamily="18" charset="0"/>
                <a:cs typeface="Aharoni" panose="020F0502020204030204" pitchFamily="34" charset="0"/>
              </a:rPr>
              <a:t>all</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its</a:t>
            </a:r>
            <a:r>
              <a:rPr lang="nl-NL" sz="2400" dirty="0">
                <a:latin typeface="Garamond" panose="02020404030301010803" pitchFamily="18" charset="0"/>
                <a:cs typeface="Aharoni" panose="020F0502020204030204" pitchFamily="34" charset="0"/>
              </a:rPr>
              <a:t> a </a:t>
            </a:r>
            <a:r>
              <a:rPr lang="nl-NL" sz="2400" dirty="0" err="1">
                <a:latin typeface="Garamond" panose="02020404030301010803" pitchFamily="18" charset="0"/>
                <a:cs typeface="Aharoni" panose="020F0502020204030204" pitchFamily="34" charset="0"/>
              </a:rPr>
              <a:t>classification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algorithm</a:t>
            </a:r>
            <a:r>
              <a:rPr lang="nl-NL" sz="2400" dirty="0">
                <a:latin typeface="Garamond" panose="02020404030301010803" pitchFamily="18" charset="0"/>
                <a:cs typeface="Aharoni" panose="020F0502020204030204" pitchFamily="34" charset="0"/>
              </a:rPr>
              <a:t>!</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a fruit </a:t>
            </a:r>
            <a:r>
              <a:rPr lang="nl-NL" sz="2400" dirty="0" err="1">
                <a:latin typeface="Garamond" panose="02020404030301010803" pitchFamily="18" charset="0"/>
                <a:cs typeface="Aharoni" panose="020F0502020204030204" pitchFamily="34" charset="0"/>
              </a:rPr>
              <a:t>may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considered</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to</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Benana</a:t>
            </a:r>
            <a:endParaRPr lang="nl-NL" sz="2400" dirty="0">
              <a:latin typeface="Garamond" panose="02020404030301010803" pitchFamily="18" charset="0"/>
              <a:cs typeface="Aharoni" panose="020F0502020204030204" pitchFamily="34" charset="0"/>
            </a:endParaRPr>
          </a:p>
          <a:p>
            <a:pPr marL="800100" lvl="1"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if</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yellow</a:t>
            </a:r>
            <a:r>
              <a:rPr lang="nl-NL" sz="2400" dirty="0">
                <a:latin typeface="Garamond" panose="02020404030301010803" pitchFamily="18" charset="0"/>
                <a:cs typeface="Aharoni" panose="020F0502020204030204" pitchFamily="34" charset="0"/>
              </a:rPr>
              <a:t>, long, </a:t>
            </a:r>
            <a:r>
              <a:rPr lang="nl-NL" sz="2400" dirty="0" err="1">
                <a:latin typeface="Garamond" panose="02020404030301010803" pitchFamily="18" charset="0"/>
                <a:cs typeface="Aharoni" panose="020F0502020204030204" pitchFamily="34" charset="0"/>
              </a:rPr>
              <a:t>slender</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shape</a:t>
            </a:r>
            <a:r>
              <a:rPr lang="nl-NL" sz="2400" dirty="0">
                <a:latin typeface="Garamond" panose="02020404030301010803" pitchFamily="18" charset="0"/>
                <a:cs typeface="Aharoni" panose="020F0502020204030204" pitchFamily="34" charset="0"/>
              </a:rPr>
              <a:t>. Even </a:t>
            </a:r>
            <a:r>
              <a:rPr lang="nl-NL" sz="2400" dirty="0" err="1">
                <a:latin typeface="Garamond" panose="02020404030301010803" pitchFamily="18" charset="0"/>
                <a:cs typeface="Aharoni" panose="020F0502020204030204" pitchFamily="34" charset="0"/>
              </a:rPr>
              <a:t>if</a:t>
            </a:r>
            <a:r>
              <a:rPr lang="nl-NL" sz="2400" dirty="0">
                <a:latin typeface="Garamond" panose="02020404030301010803" pitchFamily="18" charset="0"/>
                <a:cs typeface="Aharoni" panose="020F0502020204030204" pitchFamily="34" charset="0"/>
              </a:rPr>
              <a:t> these features </a:t>
            </a:r>
            <a:r>
              <a:rPr lang="nl-NL" sz="2400" dirty="0" err="1">
                <a:latin typeface="Garamond" panose="02020404030301010803" pitchFamily="18" charset="0"/>
                <a:cs typeface="Aharoni" panose="020F0502020204030204" pitchFamily="34" charset="0"/>
              </a:rPr>
              <a:t>depend</a:t>
            </a:r>
            <a:r>
              <a:rPr lang="nl-NL" sz="2400" dirty="0">
                <a:latin typeface="Garamond" panose="02020404030301010803" pitchFamily="18" charset="0"/>
                <a:cs typeface="Aharoni" panose="020F0502020204030204" pitchFamily="34" charset="0"/>
              </a:rPr>
              <a:t> on </a:t>
            </a:r>
            <a:r>
              <a:rPr lang="nl-NL" sz="2400" dirty="0" err="1">
                <a:latin typeface="Garamond" panose="02020404030301010803" pitchFamily="18" charset="0"/>
                <a:cs typeface="Aharoni" panose="020F0502020204030204" pitchFamily="34" charset="0"/>
              </a:rPr>
              <a:t>each</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other</a:t>
            </a:r>
            <a:r>
              <a:rPr lang="nl-NL" sz="2400" dirty="0">
                <a:latin typeface="Garamond" panose="02020404030301010803" pitchFamily="18" charset="0"/>
                <a:cs typeface="Aharoni" panose="020F0502020204030204" pitchFamily="34" charset="0"/>
              </a:rPr>
              <a:t> or </a:t>
            </a:r>
            <a:r>
              <a:rPr lang="nl-NL" sz="2400" dirty="0" err="1">
                <a:latin typeface="Garamond" panose="02020404030301010803" pitchFamily="18" charset="0"/>
                <a:cs typeface="Aharoni" panose="020F0502020204030204" pitchFamily="34" charset="0"/>
              </a:rPr>
              <a:t>upon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existence</a:t>
            </a:r>
            <a:r>
              <a:rPr lang="nl-NL" sz="2400" dirty="0">
                <a:latin typeface="Garamond" panose="02020404030301010803" pitchFamily="18" charset="0"/>
                <a:cs typeface="Aharoni" panose="020F0502020204030204" pitchFamily="34" charset="0"/>
              </a:rPr>
              <a:t> of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other</a:t>
            </a:r>
            <a:r>
              <a:rPr lang="nl-NL" sz="2400" dirty="0">
                <a:latin typeface="Garamond" panose="02020404030301010803" pitchFamily="18" charset="0"/>
                <a:cs typeface="Aharoni" panose="020F0502020204030204" pitchFamily="34" charset="0"/>
              </a:rPr>
              <a:t> features, </a:t>
            </a:r>
            <a:r>
              <a:rPr lang="nl-NL" sz="2400" dirty="0" err="1">
                <a:latin typeface="Garamond" panose="02020404030301010803" pitchFamily="18" charset="0"/>
                <a:cs typeface="Aharoni" panose="020F0502020204030204" pitchFamily="34" charset="0"/>
              </a:rPr>
              <a:t>all</a:t>
            </a:r>
            <a:r>
              <a:rPr lang="nl-NL" sz="2400" dirty="0">
                <a:latin typeface="Garamond" panose="02020404030301010803" pitchFamily="18" charset="0"/>
                <a:cs typeface="Aharoni" panose="020F0502020204030204" pitchFamily="34" charset="0"/>
              </a:rPr>
              <a:t> of these </a:t>
            </a:r>
            <a:r>
              <a:rPr lang="nl-NL" sz="2400" dirty="0" err="1">
                <a:latin typeface="Garamond" panose="02020404030301010803" pitchFamily="18" charset="0"/>
                <a:cs typeface="Aharoni" panose="020F0502020204030204" pitchFamily="34" charset="0"/>
              </a:rPr>
              <a:t>properties</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independently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contribute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to</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probability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that</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this</a:t>
            </a:r>
            <a:r>
              <a:rPr lang="nl-NL" sz="2400" dirty="0">
                <a:latin typeface="Garamond" panose="02020404030301010803" pitchFamily="18" charset="0"/>
                <a:cs typeface="Aharoni" panose="020F0502020204030204" pitchFamily="34" charset="0"/>
              </a:rPr>
              <a:t> fruit is </a:t>
            </a:r>
            <a:r>
              <a:rPr lang="nl-NL" sz="2400" dirty="0" err="1">
                <a:latin typeface="Garamond" panose="02020404030301010803" pitchFamily="18" charset="0"/>
                <a:cs typeface="Aharoni" panose="020F0502020204030204" pitchFamily="34" charset="0"/>
              </a:rPr>
              <a:t>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benana</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and</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that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why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known</a:t>
            </a:r>
            <a:r>
              <a:rPr lang="nl-NL" sz="2400" dirty="0">
                <a:latin typeface="Garamond" panose="02020404030301010803" pitchFamily="18" charset="0"/>
                <a:cs typeface="Aharoni" panose="020F0502020204030204" pitchFamily="34" charset="0"/>
              </a:rPr>
              <a:t> as ‘</a:t>
            </a:r>
            <a:r>
              <a:rPr lang="nl-NL" sz="2400" dirty="0" err="1">
                <a:latin typeface="Garamond" panose="02020404030301010803" pitchFamily="18" charset="0"/>
                <a:cs typeface="Aharoni" panose="020F0502020204030204" pitchFamily="34" charset="0"/>
              </a:rPr>
              <a:t>Naive</a:t>
            </a:r>
            <a:r>
              <a:rPr lang="nl-NL" sz="2400" dirty="0">
                <a:latin typeface="Garamond" panose="02020404030301010803" pitchFamily="18" charset="0"/>
                <a:cs typeface="Aharoni" panose="020F0502020204030204" pitchFamily="34" charset="0"/>
              </a:rPr>
              <a:t>’.</a:t>
            </a:r>
            <a:endParaRPr lang="en-NL" sz="2400" dirty="0">
              <a:latin typeface="Garamond" panose="02020404030301010803" pitchFamily="18" charset="0"/>
              <a:cs typeface="Aharoni" panose="020F0502020204030204" pitchFamily="34" charset="0"/>
            </a:endParaRPr>
          </a:p>
        </p:txBody>
      </p:sp>
      <p:pic>
        <p:nvPicPr>
          <p:cNvPr id="5" name="Picture 4" descr="Text, letter&#10;&#10;Description automatically generated">
            <a:extLst>
              <a:ext uri="{FF2B5EF4-FFF2-40B4-BE49-F238E27FC236}">
                <a16:creationId xmlns:a16="http://schemas.microsoft.com/office/drawing/2014/main" id="{1F76F4F7-8F14-0BD3-A0AB-95D725205267}"/>
              </a:ext>
            </a:extLst>
          </p:cNvPr>
          <p:cNvPicPr>
            <a:picLocks noChangeAspect="1"/>
          </p:cNvPicPr>
          <p:nvPr/>
        </p:nvPicPr>
        <p:blipFill>
          <a:blip r:embed="rId2"/>
          <a:stretch>
            <a:fillRect/>
          </a:stretch>
        </p:blipFill>
        <p:spPr>
          <a:xfrm>
            <a:off x="7061414" y="3605352"/>
            <a:ext cx="4547222" cy="2607074"/>
          </a:xfrm>
          <a:prstGeom prst="rect">
            <a:avLst/>
          </a:prstGeom>
        </p:spPr>
      </p:pic>
      <p:pic>
        <p:nvPicPr>
          <p:cNvPr id="8" name="Picture 7" descr="A bunch of yellow bananas&#10;&#10;Description automatically generated with medium confidence">
            <a:extLst>
              <a:ext uri="{FF2B5EF4-FFF2-40B4-BE49-F238E27FC236}">
                <a16:creationId xmlns:a16="http://schemas.microsoft.com/office/drawing/2014/main" id="{A5867B26-AC49-0479-4B92-E2FE2698CBFD}"/>
              </a:ext>
            </a:extLst>
          </p:cNvPr>
          <p:cNvPicPr>
            <a:picLocks noChangeAspect="1"/>
          </p:cNvPicPr>
          <p:nvPr/>
        </p:nvPicPr>
        <p:blipFill>
          <a:blip r:embed="rId3"/>
          <a:stretch>
            <a:fillRect/>
          </a:stretch>
        </p:blipFill>
        <p:spPr>
          <a:xfrm>
            <a:off x="7767169" y="200707"/>
            <a:ext cx="3048000" cy="3048000"/>
          </a:xfrm>
          <a:prstGeom prst="rect">
            <a:avLst/>
          </a:prstGeom>
        </p:spPr>
      </p:pic>
    </p:spTree>
    <p:extLst>
      <p:ext uri="{BB962C8B-B14F-4D97-AF65-F5344CB8AC3E}">
        <p14:creationId xmlns:p14="http://schemas.microsoft.com/office/powerpoint/2010/main" val="331768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4FBEA4E-0377-8F12-D45C-D29D5093A055}"/>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 Example</a:t>
            </a:r>
          </a:p>
        </p:txBody>
      </p:sp>
      <p:pic>
        <p:nvPicPr>
          <p:cNvPr id="4" name="Picture 3" descr="Table&#10;&#10;Description automatically generated">
            <a:extLst>
              <a:ext uri="{FF2B5EF4-FFF2-40B4-BE49-F238E27FC236}">
                <a16:creationId xmlns:a16="http://schemas.microsoft.com/office/drawing/2014/main" id="{C0B5EAFD-1299-CF1C-9C0A-928F0EF144A0}"/>
              </a:ext>
            </a:extLst>
          </p:cNvPr>
          <p:cNvPicPr>
            <a:picLocks noChangeAspect="1"/>
          </p:cNvPicPr>
          <p:nvPr/>
        </p:nvPicPr>
        <p:blipFill>
          <a:blip r:embed="rId2"/>
          <a:stretch>
            <a:fillRect/>
          </a:stretch>
        </p:blipFill>
        <p:spPr>
          <a:xfrm>
            <a:off x="1745175" y="1829593"/>
            <a:ext cx="8761080" cy="3198813"/>
          </a:xfrm>
          <a:prstGeom prst="rect">
            <a:avLst/>
          </a:prstGeom>
        </p:spPr>
      </p:pic>
      <p:sp>
        <p:nvSpPr>
          <p:cNvPr id="5" name="TextBox 4">
            <a:extLst>
              <a:ext uri="{FF2B5EF4-FFF2-40B4-BE49-F238E27FC236}">
                <a16:creationId xmlns:a16="http://schemas.microsoft.com/office/drawing/2014/main" id="{3AB7267D-329A-494B-F2FB-CF3A48541E7B}"/>
              </a:ext>
            </a:extLst>
          </p:cNvPr>
          <p:cNvSpPr txBox="1"/>
          <p:nvPr/>
        </p:nvSpPr>
        <p:spPr>
          <a:xfrm>
            <a:off x="1742988" y="5272087"/>
            <a:ext cx="8075929" cy="1661993"/>
          </a:xfrm>
          <a:prstGeom prst="rect">
            <a:avLst/>
          </a:prstGeom>
          <a:noFill/>
        </p:spPr>
        <p:txBody>
          <a:bodyPr wrap="none" lIns="0" tIns="0" rIns="0" bIns="0" rtlCol="0">
            <a:spAutoFit/>
          </a:bodyPr>
          <a:lstStyle/>
          <a:p>
            <a:r>
              <a:rPr lang="en-GB" dirty="0">
                <a:latin typeface="Georgia" panose="02040502050405020303" pitchFamily="18" charset="0"/>
              </a:rPr>
              <a:t>P(Yes | Sunny) = P( Sunny | Yes) * P(Yes) / P (Sunny)</a:t>
            </a:r>
          </a:p>
          <a:p>
            <a:r>
              <a:rPr lang="en-GB" dirty="0">
                <a:latin typeface="Georgia" panose="02040502050405020303" pitchFamily="18" charset="0"/>
              </a:rPr>
              <a:t>we have </a:t>
            </a:r>
          </a:p>
          <a:p>
            <a:r>
              <a:rPr lang="en-GB" dirty="0">
                <a:latin typeface="Georgia" panose="02040502050405020303" pitchFamily="18" charset="0"/>
              </a:rPr>
              <a:t>P (Sunny |Yes) = 3/9 = 0.33, P(Sunny) = 5/14 = 0.36, P( Yes)= 9/14 = 0.64</a:t>
            </a:r>
          </a:p>
          <a:p>
            <a:endParaRPr lang="en-GB" dirty="0">
              <a:latin typeface="Georgia" panose="02040502050405020303" pitchFamily="18" charset="0"/>
            </a:endParaRPr>
          </a:p>
          <a:p>
            <a:r>
              <a:rPr lang="en-GB" dirty="0">
                <a:latin typeface="Georgia" panose="02040502050405020303" pitchFamily="18" charset="0"/>
              </a:rPr>
              <a:t>Now, P (Yes | Sunny) = 0.33 * 0.64 / 0.36 = 0.60, which has higher probability.</a:t>
            </a:r>
          </a:p>
          <a:p>
            <a:endParaRPr lang="en-NL" dirty="0">
              <a:latin typeface="Georgia" panose="02040502050405020303" pitchFamily="18" charset="0"/>
            </a:endParaRPr>
          </a:p>
        </p:txBody>
      </p:sp>
    </p:spTree>
    <p:extLst>
      <p:ext uri="{BB962C8B-B14F-4D97-AF65-F5344CB8AC3E}">
        <p14:creationId xmlns:p14="http://schemas.microsoft.com/office/powerpoint/2010/main" val="3005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221E852-C8B3-105F-066B-BB8B0F021FC5}"/>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 Cons</a:t>
            </a:r>
          </a:p>
        </p:txBody>
      </p:sp>
      <p:sp>
        <p:nvSpPr>
          <p:cNvPr id="3" name="TextBox 2">
            <a:extLst>
              <a:ext uri="{FF2B5EF4-FFF2-40B4-BE49-F238E27FC236}">
                <a16:creationId xmlns:a16="http://schemas.microsoft.com/office/drawing/2014/main" id="{24600D4A-6784-79D6-CA85-56796D408CFC}"/>
              </a:ext>
            </a:extLst>
          </p:cNvPr>
          <p:cNvSpPr txBox="1"/>
          <p:nvPr/>
        </p:nvSpPr>
        <p:spPr>
          <a:xfrm>
            <a:off x="339338" y="1758693"/>
            <a:ext cx="6061462" cy="2954655"/>
          </a:xfrm>
          <a:prstGeom prst="rect">
            <a:avLst/>
          </a:prstGeom>
          <a:noFill/>
        </p:spPr>
        <p:txBody>
          <a:bodyPr wrap="square" lIns="0" tIns="0" rIns="0" bIns="0" rtlCol="0">
            <a:spAutoFit/>
          </a:bodyPr>
          <a:lstStyle/>
          <a:p>
            <a:pPr marL="342900" indent="-342900">
              <a:buFont typeface="Arial" panose="020B0604020202020204" pitchFamily="34" charset="0"/>
              <a:buChar char="•"/>
            </a:pPr>
            <a:r>
              <a:rPr lang="nl-NL" sz="2400" dirty="0" err="1">
                <a:latin typeface="Garamond" panose="02020404030301010803" pitchFamily="18" charset="0"/>
                <a:cs typeface="Aharoni" panose="020F0502020204030204" pitchFamily="34" charset="0"/>
              </a:rPr>
              <a:t>Bayesian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posening</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Someone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subtage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data </a:t>
            </a:r>
            <a:r>
              <a:rPr lang="nl-NL" sz="2400" dirty="0" err="1">
                <a:latin typeface="Garamond" panose="02020404030301010803" pitchFamily="18" charset="0"/>
                <a:cs typeface="Aharoni" panose="020F0502020204030204" pitchFamily="34" charset="0"/>
              </a:rPr>
              <a:t>by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adding</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many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rainy</a:t>
            </a:r>
            <a:r>
              <a:rPr lang="nl-NL" sz="2400" dirty="0">
                <a:latin typeface="Garamond" panose="02020404030301010803" pitchFamily="18" charset="0"/>
                <a:cs typeface="Aharoni" panose="020F0502020204030204" pitchFamily="34" charset="0"/>
              </a:rPr>
              <a:t> yes </a:t>
            </a:r>
            <a:r>
              <a:rPr lang="nl-NL" sz="2400" dirty="0" err="1">
                <a:latin typeface="Garamond" panose="02020404030301010803" pitchFamily="18" charset="0"/>
                <a:cs typeface="Aharoni" panose="020F0502020204030204" pitchFamily="34" charset="0"/>
              </a:rPr>
              <a:t>rows</a:t>
            </a:r>
            <a:r>
              <a:rPr lang="nl-NL" sz="2400" dirty="0">
                <a:latin typeface="Garamond" panose="02020404030301010803" pitchFamily="18" charset="0"/>
                <a:cs typeface="Aharoni" panose="020F0502020204030204" pitchFamily="34" charset="0"/>
              </a:rPr>
              <a:t> !</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Solution: </a:t>
            </a:r>
            <a:r>
              <a:rPr lang="nl-NL" sz="2400" dirty="0" err="1">
                <a:latin typeface="Garamond" panose="02020404030301010803" pitchFamily="18" charset="0"/>
                <a:cs typeface="Aharoni" panose="020F0502020204030204" pitchFamily="34" charset="0"/>
              </a:rPr>
              <a:t>Decision</a:t>
            </a:r>
            <a:r>
              <a:rPr lang="nl-NL" sz="2400" dirty="0">
                <a:latin typeface="Garamond" panose="02020404030301010803" pitchFamily="18" charset="0"/>
                <a:cs typeface="Aharoni" panose="020F0502020204030204" pitchFamily="34" charset="0"/>
              </a:rPr>
              <a:t> Trees</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en-GB" sz="2400" b="1" i="0" u="none" strike="noStrike" dirty="0">
                <a:solidFill>
                  <a:srgbClr val="000000"/>
                </a:solidFill>
                <a:effectLst/>
                <a:latin typeface="Georgia" panose="02040502050405020303" pitchFamily="18" charset="0"/>
              </a:rPr>
              <a:t>A decision tree is formed by a collection of value checks on each feature</a:t>
            </a:r>
            <a:endParaRPr lang="nl-NL" sz="2400" dirty="0">
              <a:latin typeface="Georgia" panose="02040502050405020303" pitchFamily="18" charset="0"/>
              <a:cs typeface="Aharon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6D8B4E1C-7ABF-B0D1-125C-D8241A8DB580}"/>
              </a:ext>
            </a:extLst>
          </p:cNvPr>
          <p:cNvPicPr>
            <a:picLocks noChangeAspect="1"/>
          </p:cNvPicPr>
          <p:nvPr/>
        </p:nvPicPr>
        <p:blipFill>
          <a:blip r:embed="rId2"/>
          <a:stretch>
            <a:fillRect/>
          </a:stretch>
        </p:blipFill>
        <p:spPr>
          <a:xfrm>
            <a:off x="6339789" y="758952"/>
            <a:ext cx="5516047" cy="5340096"/>
          </a:xfrm>
          <a:prstGeom prst="rect">
            <a:avLst/>
          </a:prstGeom>
        </p:spPr>
      </p:pic>
    </p:spTree>
    <p:extLst>
      <p:ext uri="{BB962C8B-B14F-4D97-AF65-F5344CB8AC3E}">
        <p14:creationId xmlns:p14="http://schemas.microsoft.com/office/powerpoint/2010/main" val="2503199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339338" y="1770362"/>
            <a:ext cx="10846676" cy="830997"/>
          </a:xfrm>
          <a:prstGeom prst="rect">
            <a:avLst/>
          </a:prstGeom>
          <a:noFill/>
        </p:spPr>
        <p:txBody>
          <a:bodyPr wrap="square" lIns="0" tIns="0" rIns="0" bIns="0" rtlCol="0">
            <a:spAutoFit/>
          </a:bodyPr>
          <a:lstStyle/>
          <a:p>
            <a:r>
              <a:rPr lang="en-GB" dirty="0">
                <a:solidFill>
                  <a:srgbClr val="000000"/>
                </a:solidFill>
                <a:latin typeface="Georgia" panose="02040502050405020303" pitchFamily="18" charset="0"/>
              </a:rPr>
              <a:t>H</a:t>
            </a:r>
            <a:r>
              <a:rPr lang="en-GB" b="0" i="0" u="none" strike="noStrike" dirty="0">
                <a:solidFill>
                  <a:srgbClr val="000000"/>
                </a:solidFill>
                <a:effectLst/>
                <a:latin typeface="Georgia" panose="02040502050405020303" pitchFamily="18" charset="0"/>
              </a:rPr>
              <a:t>ow do we decide how the tree splits into branches and which features are used at each level?</a:t>
            </a:r>
          </a:p>
          <a:p>
            <a:endParaRPr lang="en-GB" dirty="0">
              <a:solidFill>
                <a:srgbClr val="000000"/>
              </a:solidFill>
              <a:latin typeface="Georgia" panose="02040502050405020303" pitchFamily="18" charset="0"/>
            </a:endParaRPr>
          </a:p>
          <a:p>
            <a:pPr marL="285750" indent="-285750">
              <a:buFont typeface="Arial" panose="020B0604020202020204" pitchFamily="34" charset="0"/>
              <a:buChar char="•"/>
            </a:pPr>
            <a:r>
              <a:rPr lang="en-GB" b="1" dirty="0">
                <a:solidFill>
                  <a:srgbClr val="00B050"/>
                </a:solidFill>
                <a:latin typeface="Raleway" pitchFamily="2" charset="77"/>
              </a:rPr>
              <a:t>T</a:t>
            </a:r>
            <a:r>
              <a:rPr lang="en-GB" b="1" i="0" u="none" strike="noStrike" dirty="0">
                <a:solidFill>
                  <a:srgbClr val="00B050"/>
                </a:solidFill>
                <a:effectLst/>
                <a:latin typeface="Raleway" pitchFamily="2" charset="77"/>
              </a:rPr>
              <a:t>o use the features in descending order of importance </a:t>
            </a:r>
            <a:r>
              <a:rPr lang="en-GB" b="1" i="0" u="none" strike="noStrike" dirty="0">
                <a:solidFill>
                  <a:srgbClr val="00B050"/>
                </a:solidFill>
                <a:effectLst/>
                <a:latin typeface="Raleway" pitchFamily="2" charset="77"/>
                <a:sym typeface="Wingdings" pitchFamily="2" charset="2"/>
              </a:rPr>
              <a:t> </a:t>
            </a:r>
            <a:r>
              <a:rPr lang="en-GB" b="1" i="0" u="none" strike="noStrike" dirty="0">
                <a:solidFill>
                  <a:srgbClr val="FF0000"/>
                </a:solidFill>
                <a:effectLst/>
                <a:latin typeface="Raleway" pitchFamily="2" charset="77"/>
                <a:sym typeface="Wingdings" pitchFamily="2" charset="2"/>
              </a:rPr>
              <a:t>Informational content</a:t>
            </a:r>
            <a:endParaRPr lang="nl-NL" dirty="0">
              <a:solidFill>
                <a:srgbClr val="FF0000"/>
              </a:solidFill>
              <a:latin typeface="Georgia" panose="02040502050405020303" pitchFamily="18" charset="0"/>
            </a:endParaRPr>
          </a:p>
        </p:txBody>
      </p:sp>
      <p:sp>
        <p:nvSpPr>
          <p:cNvPr id="2" name="TextBox 1">
            <a:extLst>
              <a:ext uri="{FF2B5EF4-FFF2-40B4-BE49-F238E27FC236}">
                <a16:creationId xmlns:a16="http://schemas.microsoft.com/office/drawing/2014/main" id="{05C77DDB-DAAB-30AD-CEDB-0CB6AE430160}"/>
              </a:ext>
            </a:extLst>
          </p:cNvPr>
          <p:cNvSpPr txBox="1"/>
          <p:nvPr/>
        </p:nvSpPr>
        <p:spPr>
          <a:xfrm>
            <a:off x="339338" y="1091027"/>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Decision</a:t>
            </a:r>
            <a:r>
              <a:rPr lang="nl-NL" sz="3600" dirty="0">
                <a:solidFill>
                  <a:srgbClr val="0070C0"/>
                </a:solidFill>
                <a:latin typeface="Aharoni" panose="020F0502020204030204" pitchFamily="34" charset="0"/>
                <a:cs typeface="Aharoni" panose="020F0502020204030204" pitchFamily="34" charset="0"/>
              </a:rPr>
              <a:t> Tree</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Graphic 3">
            <a:extLst>
              <a:ext uri="{FF2B5EF4-FFF2-40B4-BE49-F238E27FC236}">
                <a16:creationId xmlns:a16="http://schemas.microsoft.com/office/drawing/2014/main" id="{74AA3C3B-259B-BD94-9C69-1592CA1F1C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3552" y="3425646"/>
            <a:ext cx="4908070" cy="830996"/>
          </a:xfrm>
          <a:prstGeom prst="rect">
            <a:avLst/>
          </a:prstGeom>
        </p:spPr>
      </p:pic>
      <p:cxnSp>
        <p:nvCxnSpPr>
          <p:cNvPr id="6" name="Straight Arrow Connector 5">
            <a:extLst>
              <a:ext uri="{FF2B5EF4-FFF2-40B4-BE49-F238E27FC236}">
                <a16:creationId xmlns:a16="http://schemas.microsoft.com/office/drawing/2014/main" id="{C07DE73E-A745-8E50-E2FD-F989E0A02F00}"/>
              </a:ext>
            </a:extLst>
          </p:cNvPr>
          <p:cNvCxnSpPr/>
          <p:nvPr/>
        </p:nvCxnSpPr>
        <p:spPr>
          <a:xfrm flipV="1">
            <a:off x="2520778" y="4256642"/>
            <a:ext cx="1618736" cy="945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B0364D-3E4E-E296-0860-DEA2723F486E}"/>
              </a:ext>
            </a:extLst>
          </p:cNvPr>
          <p:cNvSpPr txBox="1"/>
          <p:nvPr/>
        </p:nvSpPr>
        <p:spPr>
          <a:xfrm>
            <a:off x="679622" y="5375189"/>
            <a:ext cx="2963930" cy="553998"/>
          </a:xfrm>
          <a:prstGeom prst="rect">
            <a:avLst/>
          </a:prstGeom>
          <a:noFill/>
        </p:spPr>
        <p:txBody>
          <a:bodyPr wrap="square" lIns="0" tIns="0" rIns="0" bIns="0" rtlCol="0">
            <a:spAutoFit/>
          </a:bodyPr>
          <a:lstStyle/>
          <a:p>
            <a:r>
              <a:rPr lang="en-GB" dirty="0">
                <a:solidFill>
                  <a:srgbClr val="000000"/>
                </a:solidFill>
                <a:latin typeface="Raleway" pitchFamily="2" charset="77"/>
              </a:rPr>
              <a:t>T</a:t>
            </a:r>
            <a:r>
              <a:rPr lang="en-GB" b="0" i="0" u="none" strike="noStrike" dirty="0">
                <a:solidFill>
                  <a:srgbClr val="000000"/>
                </a:solidFill>
                <a:effectLst/>
                <a:latin typeface="Raleway" pitchFamily="2" charset="77"/>
              </a:rPr>
              <a:t>he information we get when the value is revealed</a:t>
            </a:r>
            <a:endParaRPr lang="en-NL" dirty="0"/>
          </a:p>
        </p:txBody>
      </p:sp>
      <p:sp>
        <p:nvSpPr>
          <p:cNvPr id="9" name="TextBox 8">
            <a:extLst>
              <a:ext uri="{FF2B5EF4-FFF2-40B4-BE49-F238E27FC236}">
                <a16:creationId xmlns:a16="http://schemas.microsoft.com/office/drawing/2014/main" id="{FBEFA5D4-DB82-ED8A-BA4A-26A13FAEDA11}"/>
              </a:ext>
            </a:extLst>
          </p:cNvPr>
          <p:cNvSpPr txBox="1"/>
          <p:nvPr/>
        </p:nvSpPr>
        <p:spPr>
          <a:xfrm>
            <a:off x="8723870" y="5495932"/>
            <a:ext cx="2928551" cy="276999"/>
          </a:xfrm>
          <a:prstGeom prst="rect">
            <a:avLst/>
          </a:prstGeom>
          <a:noFill/>
        </p:spPr>
        <p:txBody>
          <a:bodyPr wrap="square" lIns="0" tIns="0" rIns="0" bIns="0" rtlCol="0">
            <a:spAutoFit/>
          </a:bodyPr>
          <a:lstStyle/>
          <a:p>
            <a:r>
              <a:rPr lang="en-GB" b="0" i="0" u="none" strike="noStrike" dirty="0">
                <a:solidFill>
                  <a:srgbClr val="000000"/>
                </a:solidFill>
                <a:effectLst/>
                <a:latin typeface="Raleway" pitchFamily="2" charset="77"/>
              </a:rPr>
              <a:t>associated probabilities</a:t>
            </a:r>
            <a:endParaRPr lang="en-NL" dirty="0"/>
          </a:p>
        </p:txBody>
      </p:sp>
      <p:cxnSp>
        <p:nvCxnSpPr>
          <p:cNvPr id="11" name="Straight Arrow Connector 10">
            <a:extLst>
              <a:ext uri="{FF2B5EF4-FFF2-40B4-BE49-F238E27FC236}">
                <a16:creationId xmlns:a16="http://schemas.microsoft.com/office/drawing/2014/main" id="{2109E331-C4CC-BA28-E5B0-B147E15FB4E8}"/>
              </a:ext>
            </a:extLst>
          </p:cNvPr>
          <p:cNvCxnSpPr>
            <a:cxnSpLocks/>
          </p:cNvCxnSpPr>
          <p:nvPr/>
        </p:nvCxnSpPr>
        <p:spPr>
          <a:xfrm flipH="1" flipV="1">
            <a:off x="7061414" y="4151870"/>
            <a:ext cx="1996089" cy="13440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9ED50B9D-CF06-9083-A206-682EAD763524}"/>
              </a:ext>
            </a:extLst>
          </p:cNvPr>
          <p:cNvSpPr>
            <a:spLocks noChangeArrowheads="1"/>
          </p:cNvSpPr>
          <p:nvPr/>
        </p:nvSpPr>
        <p:spPr bwMode="auto">
          <a:xfrm>
            <a:off x="4139514" y="5017200"/>
            <a:ext cx="12195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300" b="0" i="0" u="none" strike="noStrike" cap="none" normalizeH="0" baseline="0" dirty="0">
                <a:ln>
                  <a:noFill/>
                </a:ln>
                <a:solidFill>
                  <a:srgbClr val="000000"/>
                </a:solidFill>
                <a:effectLst/>
                <a:latin typeface="Raleway" pitchFamily="2" charset="77"/>
              </a:rPr>
              <a:t>possible feature values </a:t>
            </a:r>
            <a:r>
              <a:rPr kumimoji="0" lang="en-NL" altLang="en-NL" sz="1000" b="0" i="0" u="none" strike="noStrike" cap="none" normalizeH="0" baseline="0" dirty="0">
                <a:ln>
                  <a:noFill/>
                </a:ln>
                <a:solidFill>
                  <a:schemeClr val="tx1"/>
                </a:solidFill>
                <a:effectLst/>
              </a:rPr>
              <a:t>  </a:t>
            </a:r>
            <a:r>
              <a:rPr kumimoji="0" lang="en-NL" altLang="en-NL" sz="1500" b="0" i="0" u="none" strike="noStrike" cap="none" normalizeH="0" baseline="0" dirty="0">
                <a:ln>
                  <a:noFill/>
                </a:ln>
                <a:solidFill>
                  <a:schemeClr val="tx1"/>
                </a:solidFill>
                <a:effectLst/>
              </a:rPr>
              <a:t>                    </a:t>
            </a:r>
            <a:endParaRPr kumimoji="0" lang="en-NL" altLang="en-NL" sz="1800" b="0" i="0" u="none" strike="noStrike" cap="none" normalizeH="0" baseline="0" dirty="0">
              <a:ln>
                <a:noFill/>
              </a:ln>
              <a:solidFill>
                <a:schemeClr val="tx1"/>
              </a:solidFill>
              <a:effectLst/>
              <a:latin typeface="Arial" panose="020B0604020202020204" pitchFamily="34" charset="0"/>
            </a:endParaRPr>
          </a:p>
        </p:txBody>
      </p:sp>
      <p:sp>
        <p:nvSpPr>
          <p:cNvPr id="20" name="AutoShape 6" descr="\{y_1, ..., y_k\}">
            <a:extLst>
              <a:ext uri="{FF2B5EF4-FFF2-40B4-BE49-F238E27FC236}">
                <a16:creationId xmlns:a16="http://schemas.microsoft.com/office/drawing/2014/main" id="{F298786C-5740-22B0-1FAF-3749680AB0E8}"/>
              </a:ext>
            </a:extLst>
          </p:cNvPr>
          <p:cNvSpPr>
            <a:spLocks noChangeAspect="1" noChangeArrowheads="1"/>
          </p:cNvSpPr>
          <p:nvPr/>
        </p:nvSpPr>
        <p:spPr bwMode="auto">
          <a:xfrm>
            <a:off x="6394579" y="6101506"/>
            <a:ext cx="1016000" cy="241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2" name="Graphic 21">
            <a:extLst>
              <a:ext uri="{FF2B5EF4-FFF2-40B4-BE49-F238E27FC236}">
                <a16:creationId xmlns:a16="http://schemas.microsoft.com/office/drawing/2014/main" id="{E3C03E9B-ECD3-5E60-3D7E-E7BC04165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7079" y="4977398"/>
            <a:ext cx="635000" cy="139700"/>
          </a:xfrm>
          <a:prstGeom prst="rect">
            <a:avLst/>
          </a:prstGeom>
        </p:spPr>
      </p:pic>
      <p:sp>
        <p:nvSpPr>
          <p:cNvPr id="24" name="TextBox 23">
            <a:extLst>
              <a:ext uri="{FF2B5EF4-FFF2-40B4-BE49-F238E27FC236}">
                <a16:creationId xmlns:a16="http://schemas.microsoft.com/office/drawing/2014/main" id="{A6F0A33E-8AFC-463D-B2BE-ECD7DB729B2C}"/>
              </a:ext>
            </a:extLst>
          </p:cNvPr>
          <p:cNvSpPr txBox="1"/>
          <p:nvPr/>
        </p:nvSpPr>
        <p:spPr>
          <a:xfrm>
            <a:off x="358776" y="6204072"/>
            <a:ext cx="12071606" cy="646331"/>
          </a:xfrm>
          <a:prstGeom prst="rect">
            <a:avLst/>
          </a:prstGeom>
          <a:noFill/>
        </p:spPr>
        <p:txBody>
          <a:bodyPr wrap="square">
            <a:spAutoFit/>
          </a:bodyPr>
          <a:lstStyle/>
          <a:p>
            <a:r>
              <a:rPr lang="en-GB" b="1" i="0" u="none" strike="noStrike" dirty="0">
                <a:solidFill>
                  <a:srgbClr val="FF0000"/>
                </a:solidFill>
                <a:effectLst/>
                <a:latin typeface="Raleway" pitchFamily="2" charset="77"/>
              </a:rPr>
              <a:t>when a feature’s values divide the data entries into approximately equal groups, then the informational content is higher, and the feature should be used early in the tree</a:t>
            </a:r>
            <a:endParaRPr lang="en-NL" dirty="0">
              <a:solidFill>
                <a:srgbClr val="FF0000"/>
              </a:solidFill>
            </a:endParaRPr>
          </a:p>
        </p:txBody>
      </p:sp>
    </p:spTree>
    <p:extLst>
      <p:ext uri="{BB962C8B-B14F-4D97-AF65-F5344CB8AC3E}">
        <p14:creationId xmlns:p14="http://schemas.microsoft.com/office/powerpoint/2010/main" val="71220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linds(horizontal)">
                                      <p:cBhvr>
                                        <p:cTn id="1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339338" y="1985863"/>
            <a:ext cx="10846676" cy="3462486"/>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dirty="0">
                <a:latin typeface="Georgia" panose="02040502050405020303" pitchFamily="18" charset="0"/>
              </a:rPr>
              <a:t>The famous ones are C4.5 and CART</a:t>
            </a:r>
          </a:p>
          <a:p>
            <a:pPr marL="285750" indent="-285750">
              <a:lnSpc>
                <a:spcPct val="150000"/>
              </a:lnSpc>
              <a:buFont typeface="Arial" panose="020B0604020202020204" pitchFamily="34" charset="0"/>
              <a:buChar char="•"/>
            </a:pPr>
            <a:r>
              <a:rPr lang="en-US" dirty="0">
                <a:solidFill>
                  <a:srgbClr val="FF0000"/>
                </a:solidFill>
                <a:latin typeface="Georgia" panose="02040502050405020303" pitchFamily="18" charset="0"/>
              </a:rPr>
              <a:t>The tend to overfit (low bias and high variance)</a:t>
            </a:r>
          </a:p>
          <a:p>
            <a:pPr marL="285750" indent="-285750">
              <a:lnSpc>
                <a:spcPct val="150000"/>
              </a:lnSpc>
              <a:buFont typeface="Arial" panose="020B0604020202020204" pitchFamily="34" charset="0"/>
              <a:buChar char="•"/>
            </a:pPr>
            <a:r>
              <a:rPr lang="en-US" dirty="0">
                <a:solidFill>
                  <a:srgbClr val="FF0000"/>
                </a:solidFill>
                <a:latin typeface="Georgia" panose="02040502050405020303" pitchFamily="18" charset="0"/>
              </a:rPr>
              <a:t>Splitting is linearly</a:t>
            </a:r>
          </a:p>
          <a:p>
            <a:pPr marL="285750" indent="-285750">
              <a:buFont typeface="Arial" panose="020B0604020202020204" pitchFamily="34" charset="0"/>
              <a:buChar char="•"/>
            </a:pPr>
            <a:endParaRPr lang="en-US" dirty="0">
              <a:solidFill>
                <a:srgbClr val="FF0000"/>
              </a:solidFill>
              <a:latin typeface="Georgia" panose="02040502050405020303" pitchFamily="18" charset="0"/>
            </a:endParaRPr>
          </a:p>
          <a:p>
            <a:pPr marL="285750" indent="-285750">
              <a:lnSpc>
                <a:spcPct val="150000"/>
              </a:lnSpc>
              <a:buFont typeface="Arial" panose="020B0604020202020204" pitchFamily="34" charset="0"/>
              <a:buChar char="•"/>
            </a:pPr>
            <a:r>
              <a:rPr lang="en-US" dirty="0">
                <a:solidFill>
                  <a:srgbClr val="00B050"/>
                </a:solidFill>
                <a:latin typeface="Georgia" panose="02040502050405020303" pitchFamily="18" charset="0"/>
              </a:rPr>
              <a:t>That is why random forests are using more often than trees.</a:t>
            </a:r>
          </a:p>
          <a:p>
            <a:pPr marL="742950" lvl="1" indent="-285750">
              <a:lnSpc>
                <a:spcPct val="150000"/>
              </a:lnSpc>
              <a:buFont typeface="Arial" panose="020B0604020202020204" pitchFamily="34" charset="0"/>
              <a:buChar char="•"/>
            </a:pPr>
            <a:r>
              <a:rPr lang="en-US" dirty="0">
                <a:solidFill>
                  <a:srgbClr val="00B050"/>
                </a:solidFill>
                <a:latin typeface="Georgia" panose="02040502050405020303" pitchFamily="18" charset="0"/>
              </a:rPr>
              <a:t>It is and </a:t>
            </a:r>
            <a:r>
              <a:rPr lang="en-US" dirty="0">
                <a:solidFill>
                  <a:srgbClr val="FF0000"/>
                </a:solidFill>
                <a:latin typeface="Georgia" panose="02040502050405020303" pitchFamily="18" charset="0"/>
              </a:rPr>
              <a:t>ensemble</a:t>
            </a:r>
            <a:r>
              <a:rPr lang="en-US" dirty="0">
                <a:solidFill>
                  <a:srgbClr val="00B050"/>
                </a:solidFill>
                <a:latin typeface="Georgia" panose="02040502050405020303" pitchFamily="18" charset="0"/>
              </a:rPr>
              <a:t> method </a:t>
            </a:r>
          </a:p>
          <a:p>
            <a:pPr marL="742950" lvl="1" indent="-285750">
              <a:lnSpc>
                <a:spcPct val="150000"/>
              </a:lnSpc>
              <a:buFont typeface="Arial" panose="020B0604020202020204" pitchFamily="34" charset="0"/>
              <a:buChar char="•"/>
            </a:pPr>
            <a:r>
              <a:rPr lang="en-GB" b="0" i="0" u="none" strike="noStrike" dirty="0">
                <a:solidFill>
                  <a:srgbClr val="202122"/>
                </a:solidFill>
                <a:effectLst/>
                <a:latin typeface="Georgia" panose="02040502050405020303" pitchFamily="18" charset="0"/>
              </a:rPr>
              <a:t>Random forests generally outperform </a:t>
            </a:r>
            <a:r>
              <a:rPr lang="en-GB" b="0" i="0" strike="noStrike" dirty="0">
                <a:solidFill>
                  <a:srgbClr val="0B0080"/>
                </a:solidFill>
                <a:effectLst/>
                <a:latin typeface="Georgia" panose="02040502050405020303" pitchFamily="18" charset="0"/>
              </a:rPr>
              <a:t>decision trees</a:t>
            </a:r>
            <a:r>
              <a:rPr lang="en-GB" b="0" i="0" u="none" strike="noStrike" dirty="0">
                <a:solidFill>
                  <a:srgbClr val="202122"/>
                </a:solidFill>
                <a:effectLst/>
                <a:latin typeface="Georgia" panose="02040502050405020303" pitchFamily="18" charset="0"/>
              </a:rPr>
              <a:t>, </a:t>
            </a:r>
          </a:p>
          <a:p>
            <a:pPr lvl="1">
              <a:lnSpc>
                <a:spcPct val="150000"/>
              </a:lnSpc>
            </a:pPr>
            <a:r>
              <a:rPr lang="en-GB" b="0" i="0" u="none" strike="noStrike" dirty="0">
                <a:solidFill>
                  <a:srgbClr val="202122"/>
                </a:solidFill>
                <a:effectLst/>
                <a:latin typeface="Georgia" panose="02040502050405020303" pitchFamily="18" charset="0"/>
              </a:rPr>
              <a:t>but their accuracy is lower than gradient boosted trees</a:t>
            </a:r>
            <a:endParaRPr lang="en-US" dirty="0">
              <a:latin typeface="Georgia" panose="02040502050405020303" pitchFamily="18" charset="0"/>
            </a:endParaRPr>
          </a:p>
          <a:p>
            <a:endParaRPr lang="nl-NL" dirty="0"/>
          </a:p>
        </p:txBody>
      </p:sp>
      <p:sp>
        <p:nvSpPr>
          <p:cNvPr id="3" name="TextBox 2">
            <a:extLst>
              <a:ext uri="{FF2B5EF4-FFF2-40B4-BE49-F238E27FC236}">
                <a16:creationId xmlns:a16="http://schemas.microsoft.com/office/drawing/2014/main" id="{243E08FD-177A-38B0-CDA6-25BBAF0B9843}"/>
              </a:ext>
            </a:extLst>
          </p:cNvPr>
          <p:cNvSpPr txBox="1"/>
          <p:nvPr/>
        </p:nvSpPr>
        <p:spPr>
          <a:xfrm>
            <a:off x="339338" y="1091027"/>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Decision</a:t>
            </a:r>
            <a:r>
              <a:rPr lang="nl-NL" sz="3600" dirty="0">
                <a:solidFill>
                  <a:srgbClr val="0070C0"/>
                </a:solidFill>
                <a:latin typeface="Aharoni" panose="020F0502020204030204" pitchFamily="34" charset="0"/>
                <a:cs typeface="Aharoni" panose="020F0502020204030204" pitchFamily="34" charset="0"/>
              </a:rPr>
              <a:t> Tree</a:t>
            </a:r>
            <a:endParaRPr lang="en-NL" sz="3600" dirty="0">
              <a:solidFill>
                <a:srgbClr val="0070C0"/>
              </a:solidFill>
              <a:latin typeface="Aharoni" panose="020F0502020204030204" pitchFamily="34" charset="0"/>
              <a:cs typeface="Aharon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AA7547B9-8BCF-0AC7-87F6-B8970C3C7F6A}"/>
              </a:ext>
            </a:extLst>
          </p:cNvPr>
          <p:cNvPicPr>
            <a:picLocks noChangeAspect="1"/>
          </p:cNvPicPr>
          <p:nvPr/>
        </p:nvPicPr>
        <p:blipFill>
          <a:blip r:embed="rId2"/>
          <a:stretch>
            <a:fillRect/>
          </a:stretch>
        </p:blipFill>
        <p:spPr>
          <a:xfrm>
            <a:off x="7333262" y="3429000"/>
            <a:ext cx="4699000" cy="3187700"/>
          </a:xfrm>
          <a:prstGeom prst="rect">
            <a:avLst/>
          </a:prstGeom>
        </p:spPr>
      </p:pic>
    </p:spTree>
    <p:extLst>
      <p:ext uri="{BB962C8B-B14F-4D97-AF65-F5344CB8AC3E}">
        <p14:creationId xmlns:p14="http://schemas.microsoft.com/office/powerpoint/2010/main" val="66203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339338" y="1763442"/>
            <a:ext cx="10846676" cy="553997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latin typeface="Georgia" panose="02040502050405020303" pitchFamily="18" charset="0"/>
              </a:rPr>
              <a:t>Bias: How close the model can map input to output</a:t>
            </a:r>
          </a:p>
          <a:p>
            <a:pPr marL="742950" lvl="1" indent="-285750">
              <a:buFont typeface="Arial" panose="020B0604020202020204" pitchFamily="34" charset="0"/>
              <a:buChar char="•"/>
            </a:pPr>
            <a:r>
              <a:rPr lang="en-US" dirty="0">
                <a:latin typeface="Georgia" panose="02040502050405020303" pitchFamily="18" charset="0"/>
              </a:rPr>
              <a:t>High bias : useless because assumption regarding</a:t>
            </a:r>
          </a:p>
          <a:p>
            <a:pPr marL="742950" lvl="1" indent="-285750">
              <a:buFont typeface="Arial" panose="020B0604020202020204" pitchFamily="34" charset="0"/>
              <a:buChar char="•"/>
            </a:pPr>
            <a:r>
              <a:rPr lang="en-US" dirty="0">
                <a:latin typeface="Georgia" panose="02040502050405020303" pitchFamily="18" charset="0"/>
              </a:rPr>
              <a:t> predictive model is not true</a:t>
            </a:r>
          </a:p>
          <a:p>
            <a:pPr marL="742950" lvl="1" indent="-285750">
              <a:buFont typeface="Arial" panose="020B0604020202020204" pitchFamily="34" charset="0"/>
              <a:buChar char="•"/>
            </a:pPr>
            <a:r>
              <a:rPr lang="en-US" dirty="0">
                <a:latin typeface="Georgia" panose="02040502050405020303" pitchFamily="18" charset="0"/>
              </a:rPr>
              <a:t>Example : assuming linear relationship between </a:t>
            </a:r>
          </a:p>
          <a:p>
            <a:pPr marL="742950" lvl="1" indent="-285750">
              <a:buFont typeface="Arial" panose="020B0604020202020204" pitchFamily="34" charset="0"/>
              <a:buChar char="•"/>
            </a:pPr>
            <a:r>
              <a:rPr lang="en-US" dirty="0">
                <a:latin typeface="Georgia" panose="02040502050405020303" pitchFamily="18" charset="0"/>
              </a:rPr>
              <a:t>variables is not true</a:t>
            </a:r>
          </a:p>
          <a:p>
            <a:pPr marL="742950" lvl="1" indent="-285750">
              <a:buFont typeface="Arial" panose="020B0604020202020204" pitchFamily="34" charset="0"/>
              <a:buChar char="•"/>
            </a:pPr>
            <a:endParaRPr lang="en-US" dirty="0">
              <a:latin typeface="Georgia" panose="02040502050405020303" pitchFamily="18" charset="0"/>
            </a:endParaRPr>
          </a:p>
          <a:p>
            <a:pPr lvl="1"/>
            <a:endParaRPr lang="en-US" dirty="0">
              <a:latin typeface="Georgia" panose="02040502050405020303" pitchFamily="18" charset="0"/>
            </a:endParaRPr>
          </a:p>
          <a:p>
            <a:pPr lvl="1"/>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Variance: </a:t>
            </a:r>
          </a:p>
          <a:p>
            <a:pPr marL="742950" lvl="1" indent="-285750">
              <a:buFont typeface="Arial" panose="020B0604020202020204" pitchFamily="34" charset="0"/>
              <a:buChar char="•"/>
            </a:pPr>
            <a:r>
              <a:rPr lang="en-US" dirty="0">
                <a:latin typeface="Georgia" panose="02040502050405020303" pitchFamily="18" charset="0"/>
              </a:rPr>
              <a:t>A model with high variance will change a lot with </a:t>
            </a:r>
          </a:p>
          <a:p>
            <a:pPr marL="742950" lvl="1" indent="-285750">
              <a:buFont typeface="Arial" panose="020B0604020202020204" pitchFamily="34" charset="0"/>
              <a:buChar char="•"/>
            </a:pPr>
            <a:r>
              <a:rPr lang="en-US" dirty="0">
                <a:latin typeface="Georgia" panose="02040502050405020303" pitchFamily="18" charset="0"/>
              </a:rPr>
              <a:t>small changes to the training dataset</a:t>
            </a:r>
          </a:p>
          <a:p>
            <a:pPr marL="742950" lvl="1" indent="-285750">
              <a:buFont typeface="Arial" panose="020B0604020202020204" pitchFamily="34" charset="0"/>
              <a:buChar char="•"/>
            </a:pPr>
            <a:endParaRPr lang="en-US" dirty="0">
              <a:latin typeface="Georgia" panose="02040502050405020303" pitchFamily="18" charset="0"/>
            </a:endParaRPr>
          </a:p>
          <a:p>
            <a:pPr marL="742950" lvl="1"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Ideally, we would prefer a model with </a:t>
            </a:r>
            <a:r>
              <a:rPr lang="en-US" dirty="0">
                <a:solidFill>
                  <a:srgbClr val="00B050"/>
                </a:solidFill>
                <a:latin typeface="Georgia" panose="02040502050405020303" pitchFamily="18" charset="0"/>
              </a:rPr>
              <a:t>low bias and low variance</a:t>
            </a:r>
            <a:r>
              <a:rPr lang="en-US" dirty="0">
                <a:latin typeface="Georgia" panose="02040502050405020303" pitchFamily="18" charset="0"/>
              </a:rPr>
              <a:t>, although in practice</a:t>
            </a:r>
          </a:p>
          <a:p>
            <a:pPr marL="285750" indent="-285750">
              <a:buFont typeface="Arial" panose="020B0604020202020204" pitchFamily="34" charset="0"/>
              <a:buChar char="•"/>
            </a:pPr>
            <a:endParaRPr lang="en-US" dirty="0">
              <a:latin typeface="Georgia" panose="02040502050405020303" pitchFamily="18" charset="0"/>
            </a:endParaRPr>
          </a:p>
          <a:p>
            <a:pPr marL="742950" lvl="1" indent="-285750">
              <a:buFont typeface="Arial" panose="020B0604020202020204" pitchFamily="34" charset="0"/>
              <a:buChar char="•"/>
            </a:pPr>
            <a:r>
              <a:rPr lang="en-US" dirty="0">
                <a:latin typeface="Georgia" panose="02040502050405020303" pitchFamily="18" charset="0"/>
              </a:rPr>
              <a:t>Reducing the bias by increasing the variance. </a:t>
            </a:r>
          </a:p>
          <a:p>
            <a:pPr marL="742950" lvl="1" indent="-285750">
              <a:buFont typeface="Arial" panose="020B0604020202020204" pitchFamily="34" charset="0"/>
              <a:buChar char="•"/>
            </a:pPr>
            <a:r>
              <a:rPr lang="en-US" dirty="0">
                <a:latin typeface="Georgia" panose="02040502050405020303" pitchFamily="18" charset="0"/>
              </a:rPr>
              <a:t>Conversely, reducing the variance can easily be achieved by increasing the bias.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nl-NL" dirty="0"/>
          </a:p>
        </p:txBody>
      </p:sp>
      <p:sp>
        <p:nvSpPr>
          <p:cNvPr id="2" name="TextBox 1">
            <a:extLst>
              <a:ext uri="{FF2B5EF4-FFF2-40B4-BE49-F238E27FC236}">
                <a16:creationId xmlns:a16="http://schemas.microsoft.com/office/drawing/2014/main" id="{2ADE36D5-012D-0522-A80A-E9901B069935}"/>
              </a:ext>
            </a:extLst>
          </p:cNvPr>
          <p:cNvSpPr txBox="1"/>
          <p:nvPr/>
        </p:nvSpPr>
        <p:spPr>
          <a:xfrm>
            <a:off x="339338" y="1091027"/>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Bias-</a:t>
            </a:r>
            <a:r>
              <a:rPr lang="nl-NL" sz="3600" dirty="0" err="1">
                <a:solidFill>
                  <a:srgbClr val="0070C0"/>
                </a:solidFill>
                <a:latin typeface="Aharoni" panose="020F0502020204030204" pitchFamily="34" charset="0"/>
                <a:cs typeface="Aharoni" panose="020F0502020204030204" pitchFamily="34" charset="0"/>
              </a:rPr>
              <a:t>variance</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descr="Shape, circle&#10;&#10;Description automatically generated">
            <a:extLst>
              <a:ext uri="{FF2B5EF4-FFF2-40B4-BE49-F238E27FC236}">
                <a16:creationId xmlns:a16="http://schemas.microsoft.com/office/drawing/2014/main" id="{DD100446-6706-0445-AEF6-DF18F6B7B311}"/>
              </a:ext>
            </a:extLst>
          </p:cNvPr>
          <p:cNvPicPr>
            <a:picLocks noChangeAspect="1"/>
          </p:cNvPicPr>
          <p:nvPr/>
        </p:nvPicPr>
        <p:blipFill>
          <a:blip r:embed="rId3"/>
          <a:stretch>
            <a:fillRect/>
          </a:stretch>
        </p:blipFill>
        <p:spPr>
          <a:xfrm>
            <a:off x="6543675" y="1091027"/>
            <a:ext cx="5651500" cy="5067300"/>
          </a:xfrm>
          <a:prstGeom prst="rect">
            <a:avLst/>
          </a:prstGeom>
        </p:spPr>
      </p:pic>
    </p:spTree>
    <p:extLst>
      <p:ext uri="{BB962C8B-B14F-4D97-AF65-F5344CB8AC3E}">
        <p14:creationId xmlns:p14="http://schemas.microsoft.com/office/powerpoint/2010/main" val="4238208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64BDECDD-5412-57A4-041C-96751D12C02E}"/>
              </a:ext>
            </a:extLst>
          </p:cNvPr>
          <p:cNvSpPr txBox="1"/>
          <p:nvPr/>
        </p:nvSpPr>
        <p:spPr>
          <a:xfrm>
            <a:off x="339338" y="1091027"/>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Bias-</a:t>
            </a:r>
            <a:r>
              <a:rPr lang="nl-NL" sz="3600" dirty="0" err="1">
                <a:solidFill>
                  <a:srgbClr val="0070C0"/>
                </a:solidFill>
                <a:latin typeface="Aharoni" panose="020F0502020204030204" pitchFamily="34" charset="0"/>
                <a:cs typeface="Aharoni" panose="020F0502020204030204" pitchFamily="34" charset="0"/>
              </a:rPr>
              <a:t>variance</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descr="Diagram&#10;&#10;Description automatically generated">
            <a:extLst>
              <a:ext uri="{FF2B5EF4-FFF2-40B4-BE49-F238E27FC236}">
                <a16:creationId xmlns:a16="http://schemas.microsoft.com/office/drawing/2014/main" id="{BE02EE58-6346-3EA6-2726-F26E3693AD00}"/>
              </a:ext>
            </a:extLst>
          </p:cNvPr>
          <p:cNvPicPr>
            <a:picLocks noChangeAspect="1"/>
          </p:cNvPicPr>
          <p:nvPr/>
        </p:nvPicPr>
        <p:blipFill>
          <a:blip r:embed="rId2"/>
          <a:stretch>
            <a:fillRect/>
          </a:stretch>
        </p:blipFill>
        <p:spPr>
          <a:xfrm>
            <a:off x="3462337" y="670897"/>
            <a:ext cx="6412599" cy="4014391"/>
          </a:xfrm>
          <a:prstGeom prst="rect">
            <a:avLst/>
          </a:prstGeom>
        </p:spPr>
      </p:pic>
      <p:pic>
        <p:nvPicPr>
          <p:cNvPr id="6" name="Picture 5" descr="Graphical user interface, application, Word&#10;&#10;Description automatically generated">
            <a:extLst>
              <a:ext uri="{FF2B5EF4-FFF2-40B4-BE49-F238E27FC236}">
                <a16:creationId xmlns:a16="http://schemas.microsoft.com/office/drawing/2014/main" id="{CC256A14-EC7A-F1A6-CD08-7CD9639035EB}"/>
              </a:ext>
            </a:extLst>
          </p:cNvPr>
          <p:cNvPicPr>
            <a:picLocks noChangeAspect="1"/>
          </p:cNvPicPr>
          <p:nvPr/>
        </p:nvPicPr>
        <p:blipFill>
          <a:blip r:embed="rId3"/>
          <a:stretch>
            <a:fillRect/>
          </a:stretch>
        </p:blipFill>
        <p:spPr>
          <a:xfrm>
            <a:off x="3178133" y="4685288"/>
            <a:ext cx="7040906" cy="2731532"/>
          </a:xfrm>
          <a:prstGeom prst="rect">
            <a:avLst/>
          </a:prstGeom>
        </p:spPr>
      </p:pic>
    </p:spTree>
    <p:extLst>
      <p:ext uri="{BB962C8B-B14F-4D97-AF65-F5344CB8AC3E}">
        <p14:creationId xmlns:p14="http://schemas.microsoft.com/office/powerpoint/2010/main" val="3007831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876083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1342360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66599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34943882-D918-B862-9A5D-C1F52F52DC1A}"/>
              </a:ext>
            </a:extLst>
          </p:cNvPr>
          <p:cNvPicPr>
            <a:picLocks noChangeAspect="1"/>
          </p:cNvPicPr>
          <p:nvPr/>
        </p:nvPicPr>
        <p:blipFill>
          <a:blip r:embed="rId2"/>
          <a:stretch>
            <a:fillRect/>
          </a:stretch>
        </p:blipFill>
        <p:spPr>
          <a:xfrm>
            <a:off x="2211387" y="963827"/>
            <a:ext cx="7772400" cy="5325715"/>
          </a:xfrm>
          <a:prstGeom prst="rect">
            <a:avLst/>
          </a:prstGeom>
        </p:spPr>
      </p:pic>
      <p:sp>
        <p:nvSpPr>
          <p:cNvPr id="4" name="TextBox 3">
            <a:extLst>
              <a:ext uri="{FF2B5EF4-FFF2-40B4-BE49-F238E27FC236}">
                <a16:creationId xmlns:a16="http://schemas.microsoft.com/office/drawing/2014/main" id="{0155C539-F285-B1FF-64D6-BC4D2FF5ECAD}"/>
              </a:ext>
            </a:extLst>
          </p:cNvPr>
          <p:cNvSpPr txBox="1"/>
          <p:nvPr/>
        </p:nvSpPr>
        <p:spPr>
          <a:xfrm>
            <a:off x="160637" y="6574480"/>
            <a:ext cx="1111586" cy="184666"/>
          </a:xfrm>
          <a:prstGeom prst="rect">
            <a:avLst/>
          </a:prstGeom>
          <a:noFill/>
        </p:spPr>
        <p:txBody>
          <a:bodyPr wrap="none" lIns="0" tIns="0" rIns="0" bIns="0" rtlCol="0">
            <a:spAutoFit/>
          </a:bodyPr>
          <a:lstStyle/>
          <a:p>
            <a:r>
              <a:rPr lang="en-GB" sz="1200" dirty="0"/>
              <a:t>Source: V</a:t>
            </a:r>
            <a:r>
              <a:rPr lang="en-NL" sz="1200" dirty="0"/>
              <a:t>a3k.com</a:t>
            </a:r>
          </a:p>
        </p:txBody>
      </p:sp>
    </p:spTree>
    <p:extLst>
      <p:ext uri="{BB962C8B-B14F-4D97-AF65-F5344CB8AC3E}">
        <p14:creationId xmlns:p14="http://schemas.microsoft.com/office/powerpoint/2010/main" val="3651811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081768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743648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80709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039242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250783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41297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992211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13683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790846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123827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2551197" y="1112107"/>
            <a:ext cx="6722076" cy="553998"/>
          </a:xfrm>
          <a:prstGeom prst="rect">
            <a:avLst/>
          </a:prstGeom>
          <a:noFill/>
        </p:spPr>
        <p:txBody>
          <a:bodyPr wrap="square" lIns="0" tIns="0" rIns="0" bIns="0" rtlCol="0">
            <a:spAutoFit/>
          </a:bodyPr>
          <a:lstStyle/>
          <a:p>
            <a:pPr algn="ctr"/>
            <a:r>
              <a:rPr lang="en-NL" sz="3600" dirty="0">
                <a:solidFill>
                  <a:srgbClr val="0070C0"/>
                </a:solidFill>
                <a:latin typeface="Aharoni" panose="020F0502020204030204" pitchFamily="34" charset="0"/>
                <a:cs typeface="Aharoni" panose="020F0502020204030204" pitchFamily="34" charset="0"/>
              </a:rPr>
              <a:t>Learning vs Intelligence </a:t>
            </a:r>
          </a:p>
        </p:txBody>
      </p:sp>
      <p:pic>
        <p:nvPicPr>
          <p:cNvPr id="6" name="Picture 5">
            <a:extLst>
              <a:ext uri="{FF2B5EF4-FFF2-40B4-BE49-F238E27FC236}">
                <a16:creationId xmlns:a16="http://schemas.microsoft.com/office/drawing/2014/main" id="{5EFE61F1-8DF2-404A-C299-8E72A7CEF66C}"/>
              </a:ext>
            </a:extLst>
          </p:cNvPr>
          <p:cNvPicPr>
            <a:picLocks noChangeAspect="1"/>
          </p:cNvPicPr>
          <p:nvPr/>
        </p:nvPicPr>
        <p:blipFill>
          <a:blip r:embed="rId2"/>
          <a:stretch>
            <a:fillRect/>
          </a:stretch>
        </p:blipFill>
        <p:spPr>
          <a:xfrm>
            <a:off x="2026035" y="1855774"/>
            <a:ext cx="7772400" cy="4928839"/>
          </a:xfrm>
          <a:prstGeom prst="rect">
            <a:avLst/>
          </a:prstGeom>
        </p:spPr>
      </p:pic>
    </p:spTree>
    <p:extLst>
      <p:ext uri="{BB962C8B-B14F-4D97-AF65-F5344CB8AC3E}">
        <p14:creationId xmlns:p14="http://schemas.microsoft.com/office/powerpoint/2010/main" val="3795036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831935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2551197" y="1112107"/>
            <a:ext cx="6722076" cy="553998"/>
          </a:xfrm>
          <a:prstGeom prst="rect">
            <a:avLst/>
          </a:prstGeom>
          <a:noFill/>
        </p:spPr>
        <p:txBody>
          <a:bodyPr wrap="square" lIns="0" tIns="0" rIns="0" bIns="0" rtlCol="0">
            <a:spAutoFit/>
          </a:bodyPr>
          <a:lstStyle/>
          <a:p>
            <a:pPr algn="ctr"/>
            <a:r>
              <a:rPr lang="en-GB" sz="3600" dirty="0">
                <a:solidFill>
                  <a:srgbClr val="0070C0"/>
                </a:solidFill>
                <a:latin typeface="Aharoni" panose="020F0502020204030204" pitchFamily="34" charset="0"/>
                <a:cs typeface="Aharoni" panose="020F0502020204030204" pitchFamily="34" charset="0"/>
              </a:rPr>
              <a:t>W</a:t>
            </a:r>
            <a:r>
              <a:rPr lang="en-NL" sz="3600" dirty="0">
                <a:solidFill>
                  <a:srgbClr val="0070C0"/>
                </a:solidFill>
                <a:latin typeface="Aharoni" panose="020F0502020204030204" pitchFamily="34" charset="0"/>
                <a:cs typeface="Aharoni" panose="020F0502020204030204" pitchFamily="34" charset="0"/>
              </a:rPr>
              <a:t>hat is ML?</a:t>
            </a:r>
          </a:p>
        </p:txBody>
      </p:sp>
      <p:sp>
        <p:nvSpPr>
          <p:cNvPr id="3" name="TextBox 2">
            <a:extLst>
              <a:ext uri="{FF2B5EF4-FFF2-40B4-BE49-F238E27FC236}">
                <a16:creationId xmlns:a16="http://schemas.microsoft.com/office/drawing/2014/main" id="{3B833097-63B7-3F77-12BD-59B8E0E5DF09}"/>
              </a:ext>
            </a:extLst>
          </p:cNvPr>
          <p:cNvSpPr txBox="1"/>
          <p:nvPr/>
        </p:nvSpPr>
        <p:spPr>
          <a:xfrm>
            <a:off x="314625" y="2180278"/>
            <a:ext cx="11565924" cy="492443"/>
          </a:xfrm>
          <a:prstGeom prst="rect">
            <a:avLst/>
          </a:prstGeom>
          <a:noFill/>
        </p:spPr>
        <p:txBody>
          <a:bodyPr wrap="square" lIns="0" tIns="0" rIns="0" bIns="0" rtlCol="0">
            <a:spAutoFit/>
          </a:bodyPr>
          <a:lstStyle/>
          <a:p>
            <a:pPr algn="ctr"/>
            <a:r>
              <a:rPr lang="nl-NL" sz="3200" dirty="0">
                <a:latin typeface="Aharoni" panose="020F0502020204030204" pitchFamily="34" charset="0"/>
                <a:cs typeface="Aharoni" panose="020F0502020204030204" pitchFamily="34" charset="0"/>
              </a:rPr>
              <a:t>ML is </a:t>
            </a:r>
            <a:r>
              <a:rPr lang="nl-NL" sz="3200" dirty="0" err="1">
                <a:latin typeface="Aharoni" panose="020F0502020204030204" pitchFamily="34" charset="0"/>
                <a:cs typeface="Aharoni" panose="020F0502020204030204" pitchFamily="34" charset="0"/>
              </a:rPr>
              <a:t>nothing</a:t>
            </a:r>
            <a:r>
              <a:rPr lang="nl-NL" sz="3200" dirty="0">
                <a:latin typeface="Aharoni" panose="020F0502020204030204" pitchFamily="34" charset="0"/>
                <a:cs typeface="Aharoni" panose="020F0502020204030204" pitchFamily="34" charset="0"/>
              </a:rPr>
              <a:t> but a </a:t>
            </a:r>
            <a:r>
              <a:rPr lang="nl-NL" sz="3200" dirty="0" err="1">
                <a:latin typeface="Aharoni" panose="020F0502020204030204" pitchFamily="34" charset="0"/>
                <a:cs typeface="Aharoni" panose="020F0502020204030204" pitchFamily="34" charset="0"/>
              </a:rPr>
              <a:t>geomtry</a:t>
            </a:r>
            <a:r>
              <a:rPr lang="nl-NL" sz="3200" dirty="0">
                <a:latin typeface="Aharoni" panose="020F0502020204030204" pitchFamily="34" charset="0"/>
                <a:cs typeface="Aharoni" panose="020F0502020204030204" pitchFamily="34" charset="0"/>
              </a:rPr>
              <a:t> </a:t>
            </a:r>
            <a:r>
              <a:rPr lang="nl-NL" sz="3200" dirty="0" err="1">
                <a:latin typeface="Aharoni" panose="020F0502020204030204" pitchFamily="34" charset="0"/>
                <a:cs typeface="Aharoni" panose="020F0502020204030204" pitchFamily="34" charset="0"/>
              </a:rPr>
              <a:t>problem</a:t>
            </a:r>
            <a:endParaRPr lang="en-NL" sz="3200" dirty="0">
              <a:latin typeface="Aharoni" panose="020F0502020204030204" pitchFamily="34" charset="0"/>
              <a:cs typeface="Aharoni" panose="020F0502020204030204" pitchFamily="34" charset="0"/>
            </a:endParaRPr>
          </a:p>
        </p:txBody>
      </p:sp>
      <p:pic>
        <p:nvPicPr>
          <p:cNvPr id="5" name="Picture 4">
            <a:extLst>
              <a:ext uri="{FF2B5EF4-FFF2-40B4-BE49-F238E27FC236}">
                <a16:creationId xmlns:a16="http://schemas.microsoft.com/office/drawing/2014/main" id="{15CD4651-44C4-95B1-DFE6-9445F563CB59}"/>
              </a:ext>
            </a:extLst>
          </p:cNvPr>
          <p:cNvPicPr>
            <a:picLocks noChangeAspect="1"/>
          </p:cNvPicPr>
          <p:nvPr/>
        </p:nvPicPr>
        <p:blipFill>
          <a:blip r:embed="rId2"/>
          <a:stretch>
            <a:fillRect/>
          </a:stretch>
        </p:blipFill>
        <p:spPr>
          <a:xfrm>
            <a:off x="3228866" y="3085070"/>
            <a:ext cx="5366738" cy="3542047"/>
          </a:xfrm>
          <a:prstGeom prst="rect">
            <a:avLst/>
          </a:prstGeom>
        </p:spPr>
      </p:pic>
    </p:spTree>
    <p:extLst>
      <p:ext uri="{BB962C8B-B14F-4D97-AF65-F5344CB8AC3E}">
        <p14:creationId xmlns:p14="http://schemas.microsoft.com/office/powerpoint/2010/main" val="250265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314625" y="1139835"/>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Example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Regression</a:t>
            </a:r>
            <a:endParaRPr lang="en-NL" sz="3600" dirty="0">
              <a:solidFill>
                <a:srgbClr val="0070C0"/>
              </a:solidFill>
              <a:latin typeface="Aharoni" panose="020F0502020204030204" pitchFamily="34" charset="0"/>
              <a:cs typeface="Aharoni" panose="020F0502020204030204" pitchFamily="34" charset="0"/>
            </a:endParaRPr>
          </a:p>
        </p:txBody>
      </p:sp>
      <p:sp>
        <p:nvSpPr>
          <p:cNvPr id="3" name="TextBox 2">
            <a:extLst>
              <a:ext uri="{FF2B5EF4-FFF2-40B4-BE49-F238E27FC236}">
                <a16:creationId xmlns:a16="http://schemas.microsoft.com/office/drawing/2014/main" id="{3B833097-63B7-3F77-12BD-59B8E0E5DF09}"/>
              </a:ext>
            </a:extLst>
          </p:cNvPr>
          <p:cNvSpPr txBox="1"/>
          <p:nvPr/>
        </p:nvSpPr>
        <p:spPr>
          <a:xfrm>
            <a:off x="314625" y="2019640"/>
            <a:ext cx="11565924"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Fit a line or curve</a:t>
            </a:r>
          </a:p>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This is why old statisticians say: “ML is just glorified curve-fitting”</a:t>
            </a:r>
          </a:p>
        </p:txBody>
      </p:sp>
      <p:pic>
        <p:nvPicPr>
          <p:cNvPr id="6" name="Picture 5">
            <a:extLst>
              <a:ext uri="{FF2B5EF4-FFF2-40B4-BE49-F238E27FC236}">
                <a16:creationId xmlns:a16="http://schemas.microsoft.com/office/drawing/2014/main" id="{3CCE98C4-7A63-9631-E8CF-82F9D746238E}"/>
              </a:ext>
            </a:extLst>
          </p:cNvPr>
          <p:cNvPicPr>
            <a:picLocks noChangeAspect="1"/>
          </p:cNvPicPr>
          <p:nvPr/>
        </p:nvPicPr>
        <p:blipFill>
          <a:blip r:embed="rId2"/>
          <a:stretch>
            <a:fillRect/>
          </a:stretch>
        </p:blipFill>
        <p:spPr>
          <a:xfrm>
            <a:off x="530156" y="3230603"/>
            <a:ext cx="3101236" cy="3504649"/>
          </a:xfrm>
          <a:prstGeom prst="rect">
            <a:avLst/>
          </a:prstGeom>
        </p:spPr>
      </p:pic>
      <p:pic>
        <p:nvPicPr>
          <p:cNvPr id="9" name="Picture 8">
            <a:extLst>
              <a:ext uri="{FF2B5EF4-FFF2-40B4-BE49-F238E27FC236}">
                <a16:creationId xmlns:a16="http://schemas.microsoft.com/office/drawing/2014/main" id="{69C4BB5A-CBF4-B0AE-FAE1-30D3770B46FD}"/>
              </a:ext>
            </a:extLst>
          </p:cNvPr>
          <p:cNvPicPr>
            <a:picLocks noChangeAspect="1"/>
          </p:cNvPicPr>
          <p:nvPr/>
        </p:nvPicPr>
        <p:blipFill>
          <a:blip r:embed="rId3"/>
          <a:stretch>
            <a:fillRect/>
          </a:stretch>
        </p:blipFill>
        <p:spPr>
          <a:xfrm>
            <a:off x="6551525" y="2909157"/>
            <a:ext cx="5446885" cy="371835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410C71-A723-1ADB-8A6A-B570D073C129}"/>
                  </a:ext>
                </a:extLst>
              </p:cNvPr>
              <p:cNvSpPr txBox="1"/>
              <p:nvPr/>
            </p:nvSpPr>
            <p:spPr>
              <a:xfrm>
                <a:off x="4161695" y="4399001"/>
                <a:ext cx="2103181" cy="369332"/>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acc>
                      <m:accPr>
                        <m:chr m:val="̂"/>
                        <m:ctrlPr>
                          <a:rPr lang="en-NL" sz="2400" i="1" smtClean="0">
                            <a:latin typeface="Cambria Math" panose="02040503050406030204" pitchFamily="18" charset="0"/>
                            <a:cs typeface="Aharoni" panose="020F0502020204030204" pitchFamily="34" charset="0"/>
                          </a:rPr>
                        </m:ctrlPr>
                      </m:accPr>
                      <m:e>
                        <m:r>
                          <a:rPr lang="nl-NL" sz="2400" b="0" i="1" smtClean="0">
                            <a:latin typeface="Cambria Math" panose="02040503050406030204" pitchFamily="18" charset="0"/>
                            <a:cs typeface="Aharoni" panose="020F0502020204030204" pitchFamily="34" charset="0"/>
                          </a:rPr>
                          <m:t>𝑦</m:t>
                        </m:r>
                      </m:e>
                    </m:acc>
                    <m:r>
                      <a:rPr lang="nl-NL" sz="2400" b="0" i="1" smtClean="0">
                        <a:latin typeface="Cambria Math" panose="02040503050406030204" pitchFamily="18" charset="0"/>
                        <a:cs typeface="Aharoni" panose="020F0502020204030204" pitchFamily="34" charset="0"/>
                      </a:rPr>
                      <m:t>=</m:t>
                    </m:r>
                    <m:r>
                      <a:rPr lang="nl-NL" sz="2400" b="0" i="1" smtClean="0">
                        <a:latin typeface="Cambria Math" panose="02040503050406030204" pitchFamily="18" charset="0"/>
                        <a:cs typeface="Aharoni" panose="020F0502020204030204" pitchFamily="34" charset="0"/>
                      </a:rPr>
                      <m:t>𝑚𝑋</m:t>
                    </m:r>
                    <m:r>
                      <a:rPr lang="nl-NL" sz="2400" b="0" i="1" smtClean="0">
                        <a:latin typeface="Cambria Math" panose="02040503050406030204" pitchFamily="18" charset="0"/>
                        <a:ea typeface="Cambria Math" panose="02040503050406030204" pitchFamily="18" charset="0"/>
                        <a:cs typeface="Aharoni" panose="020F0502020204030204" pitchFamily="34" charset="0"/>
                      </a:rPr>
                      <m:t>+</m:t>
                    </m:r>
                    <m:r>
                      <a:rPr lang="nl-NL" sz="2400" b="0" i="1" smtClean="0">
                        <a:latin typeface="Cambria Math" panose="02040503050406030204" pitchFamily="18" charset="0"/>
                        <a:ea typeface="Cambria Math" panose="02040503050406030204" pitchFamily="18" charset="0"/>
                        <a:cs typeface="Aharoni" panose="020F0502020204030204" pitchFamily="34" charset="0"/>
                      </a:rPr>
                      <m:t>𝑏</m:t>
                    </m:r>
                    <m:r>
                      <a:rPr lang="nl-NL" sz="2400" b="0" i="1" smtClean="0">
                        <a:latin typeface="Cambria Math" panose="02040503050406030204" pitchFamily="18" charset="0"/>
                        <a:ea typeface="Cambria Math" panose="02040503050406030204" pitchFamily="18" charset="0"/>
                        <a:cs typeface="Aharoni" panose="020F0502020204030204" pitchFamily="34" charset="0"/>
                      </a:rPr>
                      <m:t> </m:t>
                    </m:r>
                  </m:oMath>
                </a14:m>
                <a:r>
                  <a:rPr lang="en-NL" sz="2400" dirty="0">
                    <a:latin typeface="Garamond" panose="02020404030301010803" pitchFamily="18" charset="0"/>
                    <a:cs typeface="Aharoni" panose="020F0502020204030204" pitchFamily="34" charset="0"/>
                  </a:rPr>
                  <a:t> </a:t>
                </a:r>
              </a:p>
            </p:txBody>
          </p:sp>
        </mc:Choice>
        <mc:Fallback xmlns="">
          <p:sp>
            <p:nvSpPr>
              <p:cNvPr id="10" name="TextBox 9">
                <a:extLst>
                  <a:ext uri="{FF2B5EF4-FFF2-40B4-BE49-F238E27FC236}">
                    <a16:creationId xmlns:a16="http://schemas.microsoft.com/office/drawing/2014/main" id="{F2410C71-A723-1ADB-8A6A-B570D073C129}"/>
                  </a:ext>
                </a:extLst>
              </p:cNvPr>
              <p:cNvSpPr txBox="1">
                <a:spLocks noRot="1" noChangeAspect="1" noMove="1" noResize="1" noEditPoints="1" noAdjustHandles="1" noChangeArrowheads="1" noChangeShapeType="1" noTextEdit="1"/>
              </p:cNvSpPr>
              <p:nvPr/>
            </p:nvSpPr>
            <p:spPr>
              <a:xfrm>
                <a:off x="4161695" y="4399001"/>
                <a:ext cx="2103181" cy="369332"/>
              </a:xfrm>
              <a:prstGeom prst="rect">
                <a:avLst/>
              </a:prstGeom>
              <a:blipFill>
                <a:blip r:embed="rId4"/>
                <a:stretch>
                  <a:fillRect l="-8383" t="-23333" r="-1198" b="-36667"/>
                </a:stretch>
              </a:blipFill>
            </p:spPr>
            <p:txBody>
              <a:bodyPr/>
              <a:lstStyle/>
              <a:p>
                <a:r>
                  <a:rPr lang="en-NL">
                    <a:noFill/>
                  </a:rPr>
                  <a:t> </a:t>
                </a:r>
              </a:p>
            </p:txBody>
          </p:sp>
        </mc:Fallback>
      </mc:AlternateContent>
    </p:spTree>
    <p:extLst>
      <p:ext uri="{BB962C8B-B14F-4D97-AF65-F5344CB8AC3E}">
        <p14:creationId xmlns:p14="http://schemas.microsoft.com/office/powerpoint/2010/main" val="1006717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Why</a:t>
            </a:r>
            <a:r>
              <a:rPr lang="nl-NL" sz="3600" dirty="0">
                <a:solidFill>
                  <a:srgbClr val="0070C0"/>
                </a:solidFill>
                <a:latin typeface="Aharoni" panose="020F0502020204030204" pitchFamily="34" charset="0"/>
                <a:cs typeface="Aharoni" panose="020F0502020204030204" pitchFamily="34" charset="0"/>
              </a:rPr>
              <a:t> we </a:t>
            </a:r>
            <a:r>
              <a:rPr lang="nl-NL" sz="3600" dirty="0" err="1">
                <a:solidFill>
                  <a:srgbClr val="0070C0"/>
                </a:solidFill>
                <a:latin typeface="Aharoni" panose="020F0502020204030204" pitchFamily="34" charset="0"/>
                <a:cs typeface="Aharoni" panose="020F0502020204030204" pitchFamily="34" charset="0"/>
              </a:rPr>
              <a:t>use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it</a:t>
            </a:r>
            <a:endParaRPr lang="en-NL" sz="3600" dirty="0">
              <a:solidFill>
                <a:srgbClr val="0070C0"/>
              </a:solidFill>
              <a:latin typeface="Aharoni" panose="020F0502020204030204" pitchFamily="34" charset="0"/>
              <a:cs typeface="Aharoni" panose="020F0502020204030204" pitchFamily="34" charset="0"/>
            </a:endParaRPr>
          </a:p>
        </p:txBody>
      </p:sp>
      <p:sp>
        <p:nvSpPr>
          <p:cNvPr id="4" name="TextBox 3">
            <a:extLst>
              <a:ext uri="{FF2B5EF4-FFF2-40B4-BE49-F238E27FC236}">
                <a16:creationId xmlns:a16="http://schemas.microsoft.com/office/drawing/2014/main" id="{3F5AE05D-C82D-0FC9-6695-003218D0471D}"/>
              </a:ext>
            </a:extLst>
          </p:cNvPr>
          <p:cNvSpPr txBox="1"/>
          <p:nvPr/>
        </p:nvSpPr>
        <p:spPr>
          <a:xfrm>
            <a:off x="520328" y="1696910"/>
            <a:ext cx="11565924"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Compliated problems:</a:t>
            </a:r>
          </a:p>
          <a:p>
            <a:pPr marL="800100" lvl="1"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Have m</a:t>
            </a:r>
            <a:r>
              <a:rPr lang="en-GB" sz="2400" dirty="0">
                <a:latin typeface="Garamond" panose="02020404030301010803" pitchFamily="18" charset="0"/>
                <a:cs typeface="Aharoni" panose="020F0502020204030204" pitchFamily="34" charset="0"/>
              </a:rPr>
              <a:t>or</a:t>
            </a:r>
            <a:r>
              <a:rPr lang="en-NL" sz="2400" dirty="0">
                <a:latin typeface="Garamond" panose="02020404030301010803" pitchFamily="18" charset="0"/>
                <a:cs typeface="Aharoni" panose="020F0502020204030204" pitchFamily="34" charset="0"/>
              </a:rPr>
              <a:t>e input features (level of education, country, etc.)</a:t>
            </a:r>
          </a:p>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Make targets non-linear</a:t>
            </a:r>
          </a:p>
        </p:txBody>
      </p:sp>
      <p:pic>
        <p:nvPicPr>
          <p:cNvPr id="8" name="Picture 7">
            <a:extLst>
              <a:ext uri="{FF2B5EF4-FFF2-40B4-BE49-F238E27FC236}">
                <a16:creationId xmlns:a16="http://schemas.microsoft.com/office/drawing/2014/main" id="{58453669-9334-147C-199C-3C7CA9AED746}"/>
              </a:ext>
            </a:extLst>
          </p:cNvPr>
          <p:cNvPicPr>
            <a:picLocks noChangeAspect="1"/>
          </p:cNvPicPr>
          <p:nvPr/>
        </p:nvPicPr>
        <p:blipFill>
          <a:blip r:embed="rId2"/>
          <a:stretch>
            <a:fillRect/>
          </a:stretch>
        </p:blipFill>
        <p:spPr>
          <a:xfrm>
            <a:off x="987946" y="3334871"/>
            <a:ext cx="4285129" cy="3213847"/>
          </a:xfrm>
          <a:prstGeom prst="rect">
            <a:avLst/>
          </a:prstGeom>
        </p:spPr>
      </p:pic>
      <p:pic>
        <p:nvPicPr>
          <p:cNvPr id="10" name="Picture 9">
            <a:extLst>
              <a:ext uri="{FF2B5EF4-FFF2-40B4-BE49-F238E27FC236}">
                <a16:creationId xmlns:a16="http://schemas.microsoft.com/office/drawing/2014/main" id="{B084CC65-91E6-D229-5F39-920EFD14F1C8}"/>
              </a:ext>
            </a:extLst>
          </p:cNvPr>
          <p:cNvPicPr>
            <a:picLocks noChangeAspect="1"/>
          </p:cNvPicPr>
          <p:nvPr/>
        </p:nvPicPr>
        <p:blipFill>
          <a:blip r:embed="rId3"/>
          <a:stretch>
            <a:fillRect/>
          </a:stretch>
        </p:blipFill>
        <p:spPr>
          <a:xfrm>
            <a:off x="7242404" y="3157711"/>
            <a:ext cx="4017309" cy="3213847"/>
          </a:xfrm>
          <a:prstGeom prst="rect">
            <a:avLst/>
          </a:prstGeom>
        </p:spPr>
      </p:pic>
    </p:spTree>
    <p:extLst>
      <p:ext uri="{BB962C8B-B14F-4D97-AF65-F5344CB8AC3E}">
        <p14:creationId xmlns:p14="http://schemas.microsoft.com/office/powerpoint/2010/main" val="300035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When</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shouldn’t</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you</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use</a:t>
            </a:r>
            <a:r>
              <a:rPr lang="nl-NL" sz="3600" dirty="0">
                <a:solidFill>
                  <a:srgbClr val="0070C0"/>
                </a:solidFill>
                <a:latin typeface="Aharoni" panose="020F0502020204030204" pitchFamily="34" charset="0"/>
                <a:cs typeface="Aharoni" panose="020F0502020204030204" pitchFamily="34" charset="0"/>
              </a:rPr>
              <a:t> ML</a:t>
            </a:r>
            <a:endParaRPr lang="en-NL" sz="3600" dirty="0">
              <a:solidFill>
                <a:srgbClr val="0070C0"/>
              </a:solidFill>
              <a:latin typeface="Aharoni" panose="020F0502020204030204" pitchFamily="34" charset="0"/>
              <a:cs typeface="Aharoni" panose="020F0502020204030204" pitchFamily="34" charset="0"/>
            </a:endParaRPr>
          </a:p>
        </p:txBody>
      </p:sp>
      <p:pic>
        <p:nvPicPr>
          <p:cNvPr id="5" name="Picture 4">
            <a:extLst>
              <a:ext uri="{FF2B5EF4-FFF2-40B4-BE49-F238E27FC236}">
                <a16:creationId xmlns:a16="http://schemas.microsoft.com/office/drawing/2014/main" id="{D46D1998-1849-190A-89A2-36EE675C335B}"/>
              </a:ext>
            </a:extLst>
          </p:cNvPr>
          <p:cNvPicPr>
            <a:picLocks noChangeAspect="1"/>
          </p:cNvPicPr>
          <p:nvPr/>
        </p:nvPicPr>
        <p:blipFill>
          <a:blip r:embed="rId2"/>
          <a:stretch>
            <a:fillRect/>
          </a:stretch>
        </p:blipFill>
        <p:spPr>
          <a:xfrm>
            <a:off x="162225" y="3848100"/>
            <a:ext cx="11870723" cy="2377888"/>
          </a:xfrm>
          <a:prstGeom prst="rect">
            <a:avLst/>
          </a:prstGeom>
        </p:spPr>
      </p:pic>
      <p:sp>
        <p:nvSpPr>
          <p:cNvPr id="6" name="TextBox 5">
            <a:extLst>
              <a:ext uri="{FF2B5EF4-FFF2-40B4-BE49-F238E27FC236}">
                <a16:creationId xmlns:a16="http://schemas.microsoft.com/office/drawing/2014/main" id="{798FD193-2140-A265-047C-BE49FC4EE3ED}"/>
              </a:ext>
            </a:extLst>
          </p:cNvPr>
          <p:cNvSpPr txBox="1"/>
          <p:nvPr/>
        </p:nvSpPr>
        <p:spPr>
          <a:xfrm>
            <a:off x="1562601" y="2794456"/>
            <a:ext cx="9069970" cy="430887"/>
          </a:xfrm>
          <a:prstGeom prst="rect">
            <a:avLst/>
          </a:prstGeom>
          <a:noFill/>
        </p:spPr>
        <p:txBody>
          <a:bodyPr wrap="square" lIns="0" tIns="0" rIns="0" bIns="0" rtlCol="0">
            <a:spAutoFit/>
          </a:bodyPr>
          <a:lstStyle/>
          <a:p>
            <a:pPr algn="ctr"/>
            <a:r>
              <a:rPr lang="en-GB" sz="2800" b="1" dirty="0">
                <a:latin typeface="Garamond" panose="02020404030301010803" pitchFamily="18" charset="0"/>
              </a:rPr>
              <a:t>Will a simple hand-coded instruction based system work? </a:t>
            </a:r>
            <a:endParaRPr lang="en-GB" sz="4000" dirty="0">
              <a:effectLst/>
              <a:latin typeface="Garamond" panose="02020404030301010803" pitchFamily="18" charset="0"/>
            </a:endParaRPr>
          </a:p>
        </p:txBody>
      </p:sp>
    </p:spTree>
    <p:extLst>
      <p:ext uri="{BB962C8B-B14F-4D97-AF65-F5344CB8AC3E}">
        <p14:creationId xmlns:p14="http://schemas.microsoft.com/office/powerpoint/2010/main" val="94682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Main</a:t>
            </a:r>
            <a:r>
              <a:rPr lang="nl-NL" sz="3600" dirty="0">
                <a:solidFill>
                  <a:srgbClr val="0070C0"/>
                </a:solidFill>
                <a:latin typeface="Aharoni" panose="020F0502020204030204" pitchFamily="34" charset="0"/>
                <a:cs typeface="Aharoni" panose="020F0502020204030204" pitchFamily="34" charset="0"/>
              </a:rPr>
              <a:t> types of ML</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DA71CA82-78AE-05F3-9E6A-B392E5ED3B19}"/>
              </a:ext>
            </a:extLst>
          </p:cNvPr>
          <p:cNvPicPr>
            <a:picLocks noChangeAspect="1"/>
          </p:cNvPicPr>
          <p:nvPr/>
        </p:nvPicPr>
        <p:blipFill>
          <a:blip r:embed="rId2"/>
          <a:stretch>
            <a:fillRect/>
          </a:stretch>
        </p:blipFill>
        <p:spPr>
          <a:xfrm>
            <a:off x="59791" y="2394856"/>
            <a:ext cx="12075591" cy="2733197"/>
          </a:xfrm>
          <a:prstGeom prst="rect">
            <a:avLst/>
          </a:prstGeom>
        </p:spPr>
      </p:pic>
      <p:sp>
        <p:nvSpPr>
          <p:cNvPr id="7" name="TextBox 6">
            <a:extLst>
              <a:ext uri="{FF2B5EF4-FFF2-40B4-BE49-F238E27FC236}">
                <a16:creationId xmlns:a16="http://schemas.microsoft.com/office/drawing/2014/main" id="{CEC03F0A-5474-7B74-A444-A5D32E90C261}"/>
              </a:ext>
            </a:extLst>
          </p:cNvPr>
          <p:cNvSpPr txBox="1"/>
          <p:nvPr/>
        </p:nvSpPr>
        <p:spPr>
          <a:xfrm>
            <a:off x="462661" y="5272215"/>
            <a:ext cx="1489704"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Supervised</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8" name="TextBox 7">
            <a:extLst>
              <a:ext uri="{FF2B5EF4-FFF2-40B4-BE49-F238E27FC236}">
                <a16:creationId xmlns:a16="http://schemas.microsoft.com/office/drawing/2014/main" id="{2B693A2D-DEF5-A62E-D491-FBBFF2F05835}"/>
              </a:ext>
            </a:extLst>
          </p:cNvPr>
          <p:cNvSpPr txBox="1"/>
          <p:nvPr/>
        </p:nvSpPr>
        <p:spPr>
          <a:xfrm>
            <a:off x="3399450" y="5233472"/>
            <a:ext cx="1740958"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Unsupervised</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9" name="TextBox 8">
            <a:extLst>
              <a:ext uri="{FF2B5EF4-FFF2-40B4-BE49-F238E27FC236}">
                <a16:creationId xmlns:a16="http://schemas.microsoft.com/office/drawing/2014/main" id="{B22224FE-5468-0063-00C1-C161643CCCDA}"/>
              </a:ext>
            </a:extLst>
          </p:cNvPr>
          <p:cNvSpPr txBox="1"/>
          <p:nvPr/>
        </p:nvSpPr>
        <p:spPr>
          <a:xfrm>
            <a:off x="9699109" y="5277710"/>
            <a:ext cx="1866813"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Reinforcement</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10" name="TextBox 9">
            <a:extLst>
              <a:ext uri="{FF2B5EF4-FFF2-40B4-BE49-F238E27FC236}">
                <a16:creationId xmlns:a16="http://schemas.microsoft.com/office/drawing/2014/main" id="{D2160021-2CB1-7B1C-66A6-C64D567710CE}"/>
              </a:ext>
            </a:extLst>
          </p:cNvPr>
          <p:cNvSpPr txBox="1"/>
          <p:nvPr/>
        </p:nvSpPr>
        <p:spPr>
          <a:xfrm>
            <a:off x="6828221" y="5233472"/>
            <a:ext cx="1740958" cy="738664"/>
          </a:xfrm>
          <a:prstGeom prst="rect">
            <a:avLst/>
          </a:prstGeom>
          <a:noFill/>
        </p:spPr>
        <p:txBody>
          <a:bodyPr wrap="square" lIns="0" tIns="0" rIns="0" bIns="0" rtlCol="0">
            <a:spAutoFit/>
          </a:bodyPr>
          <a:lstStyle/>
          <a:p>
            <a:pPr algn="ctr"/>
            <a:r>
              <a:rPr lang="nl-NL" sz="2400" dirty="0">
                <a:latin typeface="Garamond" panose="02020404030301010803" pitchFamily="18" charset="0"/>
                <a:cs typeface="Aharoni" panose="020F0502020204030204" pitchFamily="34" charset="0"/>
              </a:rPr>
              <a:t>Transfer</a:t>
            </a: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Tree>
    <p:extLst>
      <p:ext uri="{BB962C8B-B14F-4D97-AF65-F5344CB8AC3E}">
        <p14:creationId xmlns:p14="http://schemas.microsoft.com/office/powerpoint/2010/main" val="1587925556"/>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uu_powerpoint_template_EN_2020" id="{4A777E93-C8C4-4572-9F2C-46543C6F3E9F}" vid="{948BEE96-0FC2-4DC7-8DD2-FCE257C1DE03}"/>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Emmeke &amp; Irene &amp; Mehran-05062021</Template>
  <TotalTime>1721</TotalTime>
  <Words>621</Words>
  <Application>Microsoft Macintosh PowerPoint</Application>
  <PresentationFormat>Custom</PresentationFormat>
  <Paragraphs>150</Paragraphs>
  <Slides>40</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Helvetica Neue</vt:lpstr>
      <vt:lpstr>Open Sans Light</vt:lpstr>
      <vt:lpstr>Merriweather Light</vt:lpstr>
      <vt:lpstr>Cambria Math</vt:lpstr>
      <vt:lpstr>Calibri</vt:lpstr>
      <vt:lpstr>Open Sans</vt:lpstr>
      <vt:lpstr>Georgia</vt:lpstr>
      <vt:lpstr>Raleway</vt:lpstr>
      <vt:lpstr>Aharoni</vt:lpstr>
      <vt:lpstr>Garamond</vt:lpstr>
      <vt:lpstr>Arial</vt:lpstr>
      <vt:lpstr>Verdana</vt:lpstr>
      <vt:lpstr>Merriweather Regular</vt:lpstr>
      <vt:lpstr>Utrecht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Moazeni, M. (Mehran)</dc:creator>
  <cp:keywords/>
  <dc:description/>
  <cp:lastModifiedBy>Moazeni, M. (Mehran)</cp:lastModifiedBy>
  <cp:revision>82</cp:revision>
  <dcterms:created xsi:type="dcterms:W3CDTF">2021-05-06T07:24:27Z</dcterms:created>
  <dcterms:modified xsi:type="dcterms:W3CDTF">2022-09-02T08:38:06Z</dcterms:modified>
  <cp:category/>
</cp:coreProperties>
</file>